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79" r:id="rId6"/>
    <p:sldMasterId id="2147483695" r:id="rId7"/>
  </p:sldMasterIdLst>
  <p:notesMasterIdLst>
    <p:notesMasterId r:id="rId28"/>
  </p:notesMasterIdLst>
  <p:sldIdLst>
    <p:sldId id="256" r:id="rId8"/>
    <p:sldId id="260" r:id="rId9"/>
    <p:sldId id="595" r:id="rId10"/>
    <p:sldId id="270" r:id="rId11"/>
    <p:sldId id="336" r:id="rId12"/>
    <p:sldId id="291" r:id="rId13"/>
    <p:sldId id="305" r:id="rId14"/>
    <p:sldId id="315" r:id="rId15"/>
    <p:sldId id="272" r:id="rId16"/>
    <p:sldId id="423" r:id="rId17"/>
    <p:sldId id="582" r:id="rId18"/>
    <p:sldId id="258" r:id="rId19"/>
    <p:sldId id="300" r:id="rId20"/>
    <p:sldId id="597" r:id="rId21"/>
    <p:sldId id="422" r:id="rId22"/>
    <p:sldId id="266" r:id="rId23"/>
    <p:sldId id="596" r:id="rId24"/>
    <p:sldId id="580" r:id="rId25"/>
    <p:sldId id="347" r:id="rId26"/>
    <p:sldId id="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aan Shah" initials="AS" lastIdx="7" clrIdx="0">
    <p:extLst>
      <p:ext uri="{19B8F6BF-5375-455C-9EA6-DF929625EA0E}">
        <p15:presenceInfo xmlns:p15="http://schemas.microsoft.com/office/powerpoint/2012/main" userId="S::armaan.shah@kenwayconsulting.com::01e63b0e-240e-4874-afdd-d0eb667a3ff9" providerId="AD"/>
      </p:ext>
    </p:extLst>
  </p:cmAuthor>
  <p:cmAuthor id="2" name="Matthew Kueker" initials="MK" lastIdx="5" clrIdx="1">
    <p:extLst>
      <p:ext uri="{19B8F6BF-5375-455C-9EA6-DF929625EA0E}">
        <p15:presenceInfo xmlns:p15="http://schemas.microsoft.com/office/powerpoint/2012/main" userId="S::matthew.kueker@kenwayconsulting.com::e197ba8d-2d83-45e4-b7dc-fa020fb84fbe" providerId="AD"/>
      </p:ext>
    </p:extLst>
  </p:cmAuthor>
  <p:cmAuthor id="3" name="Kevin Sechowski" initials="KS" lastIdx="12" clrIdx="2">
    <p:extLst>
      <p:ext uri="{19B8F6BF-5375-455C-9EA6-DF929625EA0E}">
        <p15:presenceInfo xmlns:p15="http://schemas.microsoft.com/office/powerpoint/2012/main" userId="Kevin Sechowski" providerId="None"/>
      </p:ext>
    </p:extLst>
  </p:cmAuthor>
  <p:cmAuthor id="4" name="Debbie Sanger" initials="DS" lastIdx="4" clrIdx="3">
    <p:extLst>
      <p:ext uri="{19B8F6BF-5375-455C-9EA6-DF929625EA0E}">
        <p15:presenceInfo xmlns:p15="http://schemas.microsoft.com/office/powerpoint/2012/main" userId="S::debra.sanger@kenwayconsulting.com::9f9deb5e-9e3d-48ac-8453-7cc0da67970f" providerId="AD"/>
      </p:ext>
    </p:extLst>
  </p:cmAuthor>
  <p:cmAuthor id="5" name="Debbie Sanger" initials="DS [2]" lastIdx="1" clrIdx="4">
    <p:extLst>
      <p:ext uri="{19B8F6BF-5375-455C-9EA6-DF929625EA0E}">
        <p15:presenceInfo xmlns:p15="http://schemas.microsoft.com/office/powerpoint/2012/main" userId="Debbie Sa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FC2"/>
    <a:srgbClr val="900507"/>
    <a:srgbClr val="B45C45"/>
    <a:srgbClr val="FFFFFF"/>
    <a:srgbClr val="B3D1EB"/>
    <a:srgbClr val="660507"/>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3A37E-8AF5-4897-BC0C-E759877570B6}" v="1" dt="2020-08-20T15:35:19.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2251" autoAdjust="0"/>
  </p:normalViewPr>
  <p:slideViewPr>
    <p:cSldViewPr snapToGrid="0">
      <p:cViewPr varScale="1">
        <p:scale>
          <a:sx n="79" d="100"/>
          <a:sy n="79" d="100"/>
        </p:scale>
        <p:origin x="821" y="3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 Pfaff" userId="cf312e10-db52-4ad0-b3e3-4e2ed8173e18" providerId="ADAL" clId="{C8B3A37E-8AF5-4897-BC0C-E759877570B6}"/>
    <pc:docChg chg="modSld">
      <pc:chgData name="Collin Pfaff" userId="cf312e10-db52-4ad0-b3e3-4e2ed8173e18" providerId="ADAL" clId="{C8B3A37E-8AF5-4897-BC0C-E759877570B6}" dt="2020-08-20T15:35:19.242" v="0" actId="1036"/>
      <pc:docMkLst>
        <pc:docMk/>
      </pc:docMkLst>
      <pc:sldChg chg="modSp">
        <pc:chgData name="Collin Pfaff" userId="cf312e10-db52-4ad0-b3e3-4e2ed8173e18" providerId="ADAL" clId="{C8B3A37E-8AF5-4897-BC0C-E759877570B6}" dt="2020-08-20T15:35:19.242" v="0" actId="1036"/>
        <pc:sldMkLst>
          <pc:docMk/>
          <pc:sldMk cId="3346522463" sldId="596"/>
        </pc:sldMkLst>
        <pc:graphicFrameChg chg="mod">
          <ac:chgData name="Collin Pfaff" userId="cf312e10-db52-4ad0-b3e3-4e2ed8173e18" providerId="ADAL" clId="{C8B3A37E-8AF5-4897-BC0C-E759877570B6}" dt="2020-08-20T15:35:19.242" v="0" actId="1036"/>
          <ac:graphicFrameMkLst>
            <pc:docMk/>
            <pc:sldMk cId="3346522463" sldId="596"/>
            <ac:graphicFrameMk id="6" creationId="{9470FA08-F49B-4111-B3EC-1731017D9012}"/>
          </ac:graphicFrameMkLst>
        </pc:graphicFrameChg>
        <pc:graphicFrameChg chg="mod">
          <ac:chgData name="Collin Pfaff" userId="cf312e10-db52-4ad0-b3e3-4e2ed8173e18" providerId="ADAL" clId="{C8B3A37E-8AF5-4897-BC0C-E759877570B6}" dt="2020-08-20T15:35:19.242" v="0" actId="1036"/>
          <ac:graphicFrameMkLst>
            <pc:docMk/>
            <pc:sldMk cId="3346522463" sldId="596"/>
            <ac:graphicFrameMk id="7" creationId="{2D49E53A-2B88-4AAB-AE49-A7D3E76D30E9}"/>
          </ac:graphicFrameMkLst>
        </pc:graphicFrameChg>
        <pc:picChg chg="mod">
          <ac:chgData name="Collin Pfaff" userId="cf312e10-db52-4ad0-b3e3-4e2ed8173e18" providerId="ADAL" clId="{C8B3A37E-8AF5-4897-BC0C-E759877570B6}" dt="2020-08-20T15:35:19.242" v="0" actId="1036"/>
          <ac:picMkLst>
            <pc:docMk/>
            <pc:sldMk cId="3346522463" sldId="596"/>
            <ac:picMk id="21" creationId="{BBFD4D1C-F03A-44F1-9FDC-78E6931F606D}"/>
          </ac:picMkLst>
        </pc:picChg>
      </pc:sldChg>
    </pc:docChg>
  </pc:docChgLst>
  <pc:docChgLst>
    <pc:chgData name="Jim Grohman" userId="a7b47309b4afa851" providerId="LiveId" clId="{70B31D0C-EBAB-4594-87F5-3FE9F0621576}"/>
    <pc:docChg chg="undo custSel addSld delSld modSld">
      <pc:chgData name="Jim Grohman" userId="a7b47309b4afa851" providerId="LiveId" clId="{70B31D0C-EBAB-4594-87F5-3FE9F0621576}" dt="2020-05-22T19:51:31.880" v="65" actId="20577"/>
      <pc:docMkLst>
        <pc:docMk/>
      </pc:docMkLst>
      <pc:sldChg chg="modSp">
        <pc:chgData name="Jim Grohman" userId="a7b47309b4afa851" providerId="LiveId" clId="{70B31D0C-EBAB-4594-87F5-3FE9F0621576}" dt="2020-05-22T19:42:31.072" v="49" actId="20577"/>
        <pc:sldMkLst>
          <pc:docMk/>
          <pc:sldMk cId="3088245607" sldId="260"/>
        </pc:sldMkLst>
        <pc:spChg chg="mod">
          <ac:chgData name="Jim Grohman" userId="a7b47309b4afa851" providerId="LiveId" clId="{70B31D0C-EBAB-4594-87F5-3FE9F0621576}" dt="2020-05-22T19:42:31.072" v="49" actId="20577"/>
          <ac:spMkLst>
            <pc:docMk/>
            <pc:sldMk cId="3088245607" sldId="260"/>
            <ac:spMk id="10" creationId="{71824696-7125-4C17-B19F-67E5A47EC2D9}"/>
          </ac:spMkLst>
        </pc:spChg>
      </pc:sldChg>
      <pc:sldChg chg="addSp delSp modSp">
        <pc:chgData name="Jim Grohman" userId="a7b47309b4afa851" providerId="LiveId" clId="{70B31D0C-EBAB-4594-87F5-3FE9F0621576}" dt="2020-05-21T19:31:59.708" v="20" actId="692"/>
        <pc:sldMkLst>
          <pc:docMk/>
          <pc:sldMk cId="3670849664" sldId="266"/>
        </pc:sldMkLst>
        <pc:spChg chg="add mod">
          <ac:chgData name="Jim Grohman" userId="a7b47309b4afa851" providerId="LiveId" clId="{70B31D0C-EBAB-4594-87F5-3FE9F0621576}" dt="2020-05-21T19:31:59.708" v="20" actId="692"/>
          <ac:spMkLst>
            <pc:docMk/>
            <pc:sldMk cId="3670849664" sldId="266"/>
            <ac:spMk id="22" creationId="{8423B5B5-2074-4F58-850A-F9440D9791C4}"/>
          </ac:spMkLst>
        </pc:spChg>
        <pc:spChg chg="add del mod">
          <ac:chgData name="Jim Grohman" userId="a7b47309b4afa851" providerId="LiveId" clId="{70B31D0C-EBAB-4594-87F5-3FE9F0621576}" dt="2020-05-21T19:31:35.535" v="13" actId="478"/>
          <ac:spMkLst>
            <pc:docMk/>
            <pc:sldMk cId="3670849664" sldId="266"/>
            <ac:spMk id="29" creationId="{B9736E24-AA3A-4C6D-BE4D-C327AA5CCA67}"/>
          </ac:spMkLst>
        </pc:spChg>
      </pc:sldChg>
      <pc:sldChg chg="delSp modSp del">
        <pc:chgData name="Jim Grohman" userId="a7b47309b4afa851" providerId="LiveId" clId="{70B31D0C-EBAB-4594-87F5-3FE9F0621576}" dt="2020-05-21T19:32:05.337" v="21" actId="2696"/>
        <pc:sldMkLst>
          <pc:docMk/>
          <pc:sldMk cId="675238363" sldId="581"/>
        </pc:sldMkLst>
        <pc:spChg chg="del mod">
          <ac:chgData name="Jim Grohman" userId="a7b47309b4afa851" providerId="LiveId" clId="{70B31D0C-EBAB-4594-87F5-3FE9F0621576}" dt="2020-05-21T19:31:08.764" v="4"/>
          <ac:spMkLst>
            <pc:docMk/>
            <pc:sldMk cId="675238363" sldId="581"/>
            <ac:spMk id="80" creationId="{00000000-0000-0000-0000-000000000000}"/>
          </ac:spMkLst>
        </pc:spChg>
      </pc:sldChg>
      <pc:sldChg chg="modSp add">
        <pc:chgData name="Jim Grohman" userId="a7b47309b4afa851" providerId="LiveId" clId="{70B31D0C-EBAB-4594-87F5-3FE9F0621576}" dt="2020-05-22T19:51:31.880" v="65" actId="20577"/>
        <pc:sldMkLst>
          <pc:docMk/>
          <pc:sldMk cId="167429179" sldId="597"/>
        </pc:sldMkLst>
        <pc:spChg chg="mod">
          <ac:chgData name="Jim Grohman" userId="a7b47309b4afa851" providerId="LiveId" clId="{70B31D0C-EBAB-4594-87F5-3FE9F0621576}" dt="2020-05-22T19:51:31.880" v="65" actId="20577"/>
          <ac:spMkLst>
            <pc:docMk/>
            <pc:sldMk cId="167429179" sldId="597"/>
            <ac:spMk id="2" creationId="{C1F47723-C40E-4F07-9F11-5546A9427EA3}"/>
          </ac:spMkLst>
        </pc:spChg>
      </pc:sldChg>
    </pc:docChg>
  </pc:docChgLst>
  <pc:docChgLst>
    <pc:chgData name="Jim Grohman" userId="d518d70c-c3e3-4e57-8fe1-d1b0bb595ce3" providerId="ADAL" clId="{3817700E-6FEC-4DDA-95D4-622D0E5ED381}"/>
    <pc:docChg chg="custSel delSld modSld sldOrd modMainMaster">
      <pc:chgData name="Jim Grohman" userId="d518d70c-c3e3-4e57-8fe1-d1b0bb595ce3" providerId="ADAL" clId="{3817700E-6FEC-4DDA-95D4-622D0E5ED381}" dt="2020-06-18T17:14:28.815" v="969" actId="20577"/>
      <pc:docMkLst>
        <pc:docMk/>
      </pc:docMkLst>
      <pc:sldChg chg="modSp ord">
        <pc:chgData name="Jim Grohman" userId="d518d70c-c3e3-4e57-8fe1-d1b0bb595ce3" providerId="ADAL" clId="{3817700E-6FEC-4DDA-95D4-622D0E5ED381}" dt="2020-06-18T17:14:28.815" v="969" actId="20577"/>
        <pc:sldMkLst>
          <pc:docMk/>
          <pc:sldMk cId="2250061130" sldId="256"/>
        </pc:sldMkLst>
        <pc:spChg chg="mod">
          <ac:chgData name="Jim Grohman" userId="d518d70c-c3e3-4e57-8fe1-d1b0bb595ce3" providerId="ADAL" clId="{3817700E-6FEC-4DDA-95D4-622D0E5ED381}" dt="2020-06-18T17:14:28.815" v="969" actId="20577"/>
          <ac:spMkLst>
            <pc:docMk/>
            <pc:sldMk cId="2250061130" sldId="256"/>
            <ac:spMk id="3" creationId="{3FF7C0EB-A892-4727-826E-F72C0B56B6C4}"/>
          </ac:spMkLst>
        </pc:spChg>
      </pc:sldChg>
      <pc:sldChg chg="del">
        <pc:chgData name="Jim Grohman" userId="d518d70c-c3e3-4e57-8fe1-d1b0bb595ce3" providerId="ADAL" clId="{3817700E-6FEC-4DDA-95D4-622D0E5ED381}" dt="2020-06-17T19:29:50.548" v="291" actId="2696"/>
        <pc:sldMkLst>
          <pc:docMk/>
          <pc:sldMk cId="939728857" sldId="257"/>
        </pc:sldMkLst>
      </pc:sldChg>
      <pc:sldChg chg="addSp delSp modSp">
        <pc:chgData name="Jim Grohman" userId="d518d70c-c3e3-4e57-8fe1-d1b0bb595ce3" providerId="ADAL" clId="{3817700E-6FEC-4DDA-95D4-622D0E5ED381}" dt="2020-06-18T12:30:56.267" v="965" actId="1076"/>
        <pc:sldMkLst>
          <pc:docMk/>
          <pc:sldMk cId="941511020" sldId="258"/>
        </pc:sldMkLst>
        <pc:spChg chg="del">
          <ac:chgData name="Jim Grohman" userId="d518d70c-c3e3-4e57-8fe1-d1b0bb595ce3" providerId="ADAL" clId="{3817700E-6FEC-4DDA-95D4-622D0E5ED381}" dt="2020-06-17T20:01:13.286" v="861" actId="478"/>
          <ac:spMkLst>
            <pc:docMk/>
            <pc:sldMk cId="941511020" sldId="258"/>
            <ac:spMk id="4" creationId="{35E15155-798C-474F-B1CD-900C11B29369}"/>
          </ac:spMkLst>
        </pc:spChg>
        <pc:spChg chg="del">
          <ac:chgData name="Jim Grohman" userId="d518d70c-c3e3-4e57-8fe1-d1b0bb595ce3" providerId="ADAL" clId="{3817700E-6FEC-4DDA-95D4-622D0E5ED381}" dt="2020-06-17T20:00:51.761" v="859" actId="478"/>
          <ac:spMkLst>
            <pc:docMk/>
            <pc:sldMk cId="941511020" sldId="258"/>
            <ac:spMk id="6" creationId="{22622432-1DD2-42FB-91DF-24B37EBE517C}"/>
          </ac:spMkLst>
        </pc:spChg>
        <pc:spChg chg="del">
          <ac:chgData name="Jim Grohman" userId="d518d70c-c3e3-4e57-8fe1-d1b0bb595ce3" providerId="ADAL" clId="{3817700E-6FEC-4DDA-95D4-622D0E5ED381}" dt="2020-06-17T20:01:09.246" v="860" actId="478"/>
          <ac:spMkLst>
            <pc:docMk/>
            <pc:sldMk cId="941511020" sldId="258"/>
            <ac:spMk id="7" creationId="{F8F79098-60E8-4AED-93B7-F109339FF3DB}"/>
          </ac:spMkLst>
        </pc:spChg>
        <pc:spChg chg="add">
          <ac:chgData name="Jim Grohman" userId="d518d70c-c3e3-4e57-8fe1-d1b0bb595ce3" providerId="ADAL" clId="{3817700E-6FEC-4DDA-95D4-622D0E5ED381}" dt="2020-06-17T20:01:25.632" v="862"/>
          <ac:spMkLst>
            <pc:docMk/>
            <pc:sldMk cId="941511020" sldId="258"/>
            <ac:spMk id="11" creationId="{310E7F6F-226D-49A9-A7DD-2D653598E342}"/>
          </ac:spMkLst>
        </pc:spChg>
        <pc:spChg chg="mod">
          <ac:chgData name="Jim Grohman" userId="d518d70c-c3e3-4e57-8fe1-d1b0bb595ce3" providerId="ADAL" clId="{3817700E-6FEC-4DDA-95D4-622D0E5ED381}" dt="2020-06-18T12:30:56.267" v="965" actId="1076"/>
          <ac:spMkLst>
            <pc:docMk/>
            <pc:sldMk cId="941511020" sldId="258"/>
            <ac:spMk id="12" creationId="{ADF52675-B950-4197-BD38-79AB184A54E9}"/>
          </ac:spMkLst>
        </pc:spChg>
        <pc:spChg chg="add">
          <ac:chgData name="Jim Grohman" userId="d518d70c-c3e3-4e57-8fe1-d1b0bb595ce3" providerId="ADAL" clId="{3817700E-6FEC-4DDA-95D4-622D0E5ED381}" dt="2020-06-17T20:01:25.632" v="862"/>
          <ac:spMkLst>
            <pc:docMk/>
            <pc:sldMk cId="941511020" sldId="258"/>
            <ac:spMk id="13" creationId="{80D4ED34-EA72-4080-8CF7-E89B13F78525}"/>
          </ac:spMkLst>
        </pc:spChg>
        <pc:spChg chg="add">
          <ac:chgData name="Jim Grohman" userId="d518d70c-c3e3-4e57-8fe1-d1b0bb595ce3" providerId="ADAL" clId="{3817700E-6FEC-4DDA-95D4-622D0E5ED381}" dt="2020-06-17T20:01:25.632" v="862"/>
          <ac:spMkLst>
            <pc:docMk/>
            <pc:sldMk cId="941511020" sldId="258"/>
            <ac:spMk id="16" creationId="{C7431746-ACD9-4148-9B83-77F3DE307C15}"/>
          </ac:spMkLst>
        </pc:spChg>
        <pc:graphicFrameChg chg="mod">
          <ac:chgData name="Jim Grohman" userId="d518d70c-c3e3-4e57-8fe1-d1b0bb595ce3" providerId="ADAL" clId="{3817700E-6FEC-4DDA-95D4-622D0E5ED381}" dt="2020-06-18T12:27:03.055" v="910" actId="1076"/>
          <ac:graphicFrameMkLst>
            <pc:docMk/>
            <pc:sldMk cId="941511020" sldId="258"/>
            <ac:graphicFrameMk id="15" creationId="{43780081-35C5-44F8-BAF0-912A1519B5BD}"/>
          </ac:graphicFrameMkLst>
        </pc:graphicFrameChg>
      </pc:sldChg>
      <pc:sldChg chg="del ord">
        <pc:chgData name="Jim Grohman" userId="d518d70c-c3e3-4e57-8fe1-d1b0bb595ce3" providerId="ADAL" clId="{3817700E-6FEC-4DDA-95D4-622D0E5ED381}" dt="2020-06-17T19:29:38.425" v="290" actId="2696"/>
        <pc:sldMkLst>
          <pc:docMk/>
          <pc:sldMk cId="1765790955" sldId="259"/>
        </pc:sldMkLst>
      </pc:sldChg>
      <pc:sldChg chg="ord">
        <pc:chgData name="Jim Grohman" userId="d518d70c-c3e3-4e57-8fe1-d1b0bb595ce3" providerId="ADAL" clId="{3817700E-6FEC-4DDA-95D4-622D0E5ED381}" dt="2020-06-17T19:28:36.623" v="288"/>
        <pc:sldMkLst>
          <pc:docMk/>
          <pc:sldMk cId="3088245607" sldId="260"/>
        </pc:sldMkLst>
      </pc:sldChg>
      <pc:sldChg chg="addSp delSp">
        <pc:chgData name="Jim Grohman" userId="d518d70c-c3e3-4e57-8fe1-d1b0bb595ce3" providerId="ADAL" clId="{3817700E-6FEC-4DDA-95D4-622D0E5ED381}" dt="2020-06-17T20:02:08.382" v="873"/>
        <pc:sldMkLst>
          <pc:docMk/>
          <pc:sldMk cId="3670849664" sldId="266"/>
        </pc:sldMkLst>
        <pc:spChg chg="del">
          <ac:chgData name="Jim Grohman" userId="d518d70c-c3e3-4e57-8fe1-d1b0bb595ce3" providerId="ADAL" clId="{3817700E-6FEC-4DDA-95D4-622D0E5ED381}" dt="2020-06-17T20:02:07.200" v="872" actId="478"/>
          <ac:spMkLst>
            <pc:docMk/>
            <pc:sldMk cId="3670849664" sldId="266"/>
            <ac:spMk id="7" creationId="{A4D261BC-73BF-45F3-97FB-6C7C44E4473F}"/>
          </ac:spMkLst>
        </pc:spChg>
        <pc:spChg chg="add">
          <ac:chgData name="Jim Grohman" userId="d518d70c-c3e3-4e57-8fe1-d1b0bb595ce3" providerId="ADAL" clId="{3817700E-6FEC-4DDA-95D4-622D0E5ED381}" dt="2020-06-17T20:02:08.382" v="873"/>
          <ac:spMkLst>
            <pc:docMk/>
            <pc:sldMk cId="3670849664" sldId="266"/>
            <ac:spMk id="24" creationId="{9B31BF93-19EE-4220-8F39-AF86F9813771}"/>
          </ac:spMkLst>
        </pc:spChg>
      </pc:sldChg>
      <pc:sldChg chg="addSp">
        <pc:chgData name="Jim Grohman" userId="d518d70c-c3e3-4e57-8fe1-d1b0bb595ce3" providerId="ADAL" clId="{3817700E-6FEC-4DDA-95D4-622D0E5ED381}" dt="2020-06-17T20:00:23.346" v="851"/>
        <pc:sldMkLst>
          <pc:docMk/>
          <pc:sldMk cId="166485266" sldId="270"/>
        </pc:sldMkLst>
        <pc:spChg chg="add">
          <ac:chgData name="Jim Grohman" userId="d518d70c-c3e3-4e57-8fe1-d1b0bb595ce3" providerId="ADAL" clId="{3817700E-6FEC-4DDA-95D4-622D0E5ED381}" dt="2020-06-17T20:00:23.346" v="851"/>
          <ac:spMkLst>
            <pc:docMk/>
            <pc:sldMk cId="166485266" sldId="270"/>
            <ac:spMk id="6" creationId="{C337C067-AEF6-4102-B6FF-CBECC240D979}"/>
          </ac:spMkLst>
        </pc:spChg>
        <pc:spChg chg="add">
          <ac:chgData name="Jim Grohman" userId="d518d70c-c3e3-4e57-8fe1-d1b0bb595ce3" providerId="ADAL" clId="{3817700E-6FEC-4DDA-95D4-622D0E5ED381}" dt="2020-06-17T20:00:23.346" v="851"/>
          <ac:spMkLst>
            <pc:docMk/>
            <pc:sldMk cId="166485266" sldId="270"/>
            <ac:spMk id="7" creationId="{6E882617-77F3-4863-A73A-D931D2260C8F}"/>
          </ac:spMkLst>
        </pc:spChg>
        <pc:spChg chg="add">
          <ac:chgData name="Jim Grohman" userId="d518d70c-c3e3-4e57-8fe1-d1b0bb595ce3" providerId="ADAL" clId="{3817700E-6FEC-4DDA-95D4-622D0E5ED381}" dt="2020-06-17T20:00:23.346" v="851"/>
          <ac:spMkLst>
            <pc:docMk/>
            <pc:sldMk cId="166485266" sldId="270"/>
            <ac:spMk id="8" creationId="{A6C374C2-89E7-4326-BD35-0BA7B3C31601}"/>
          </ac:spMkLst>
        </pc:spChg>
      </pc:sldChg>
      <pc:sldChg chg="addSp modSp">
        <pc:chgData name="Jim Grohman" userId="d518d70c-c3e3-4e57-8fe1-d1b0bb595ce3" providerId="ADAL" clId="{3817700E-6FEC-4DDA-95D4-622D0E5ED381}" dt="2020-06-18T12:26:05.326" v="907" actId="179"/>
        <pc:sldMkLst>
          <pc:docMk/>
          <pc:sldMk cId="3336741632" sldId="272"/>
        </pc:sldMkLst>
        <pc:spChg chg="mod">
          <ac:chgData name="Jim Grohman" userId="d518d70c-c3e3-4e57-8fe1-d1b0bb595ce3" providerId="ADAL" clId="{3817700E-6FEC-4DDA-95D4-622D0E5ED381}" dt="2020-06-18T12:26:05.326" v="907" actId="179"/>
          <ac:spMkLst>
            <pc:docMk/>
            <pc:sldMk cId="3336741632" sldId="272"/>
            <ac:spMk id="2" creationId="{00000000-0000-0000-0000-000000000000}"/>
          </ac:spMkLst>
        </pc:spChg>
        <pc:spChg chg="add">
          <ac:chgData name="Jim Grohman" userId="d518d70c-c3e3-4e57-8fe1-d1b0bb595ce3" providerId="ADAL" clId="{3817700E-6FEC-4DDA-95D4-622D0E5ED381}" dt="2020-06-17T20:00:38.839" v="855"/>
          <ac:spMkLst>
            <pc:docMk/>
            <pc:sldMk cId="3336741632" sldId="272"/>
            <ac:spMk id="5" creationId="{55A2AA78-4B79-46E9-B423-5284256056EA}"/>
          </ac:spMkLst>
        </pc:spChg>
        <pc:spChg chg="add">
          <ac:chgData name="Jim Grohman" userId="d518d70c-c3e3-4e57-8fe1-d1b0bb595ce3" providerId="ADAL" clId="{3817700E-6FEC-4DDA-95D4-622D0E5ED381}" dt="2020-06-17T20:00:38.839" v="855"/>
          <ac:spMkLst>
            <pc:docMk/>
            <pc:sldMk cId="3336741632" sldId="272"/>
            <ac:spMk id="6" creationId="{30A8A933-DE20-461A-9D15-365CE256BFDB}"/>
          </ac:spMkLst>
        </pc:spChg>
        <pc:spChg chg="add">
          <ac:chgData name="Jim Grohman" userId="d518d70c-c3e3-4e57-8fe1-d1b0bb595ce3" providerId="ADAL" clId="{3817700E-6FEC-4DDA-95D4-622D0E5ED381}" dt="2020-06-17T20:00:38.839" v="855"/>
          <ac:spMkLst>
            <pc:docMk/>
            <pc:sldMk cId="3336741632" sldId="272"/>
            <ac:spMk id="7" creationId="{777A2290-9262-49E6-9A6F-2E54B8F538A4}"/>
          </ac:spMkLst>
        </pc:spChg>
      </pc:sldChg>
      <pc:sldChg chg="addSp modSp">
        <pc:chgData name="Jim Grohman" userId="d518d70c-c3e3-4e57-8fe1-d1b0bb595ce3" providerId="ADAL" clId="{3817700E-6FEC-4DDA-95D4-622D0E5ED381}" dt="2020-06-17T20:06:38.882" v="892" actId="1076"/>
        <pc:sldMkLst>
          <pc:docMk/>
          <pc:sldMk cId="0" sldId="291"/>
        </pc:sldMkLst>
        <pc:spChg chg="add">
          <ac:chgData name="Jim Grohman" userId="d518d70c-c3e3-4e57-8fe1-d1b0bb595ce3" providerId="ADAL" clId="{3817700E-6FEC-4DDA-95D4-622D0E5ED381}" dt="2020-06-17T20:00:29.714" v="853"/>
          <ac:spMkLst>
            <pc:docMk/>
            <pc:sldMk cId="0" sldId="291"/>
            <ac:spMk id="15" creationId="{9CD557FB-D256-4890-AA7C-060FD9D0A80A}"/>
          </ac:spMkLst>
        </pc:spChg>
        <pc:spChg chg="add">
          <ac:chgData name="Jim Grohman" userId="d518d70c-c3e3-4e57-8fe1-d1b0bb595ce3" providerId="ADAL" clId="{3817700E-6FEC-4DDA-95D4-622D0E5ED381}" dt="2020-06-17T20:00:29.714" v="853"/>
          <ac:spMkLst>
            <pc:docMk/>
            <pc:sldMk cId="0" sldId="291"/>
            <ac:spMk id="16" creationId="{6BD3A798-2651-4B5A-94AE-A9164942430C}"/>
          </ac:spMkLst>
        </pc:spChg>
        <pc:spChg chg="add">
          <ac:chgData name="Jim Grohman" userId="d518d70c-c3e3-4e57-8fe1-d1b0bb595ce3" providerId="ADAL" clId="{3817700E-6FEC-4DDA-95D4-622D0E5ED381}" dt="2020-06-17T20:00:29.714" v="853"/>
          <ac:spMkLst>
            <pc:docMk/>
            <pc:sldMk cId="0" sldId="291"/>
            <ac:spMk id="17" creationId="{F587B974-92D4-40CA-9421-A7B0E49C568C}"/>
          </ac:spMkLst>
        </pc:spChg>
        <pc:picChg chg="add mod">
          <ac:chgData name="Jim Grohman" userId="d518d70c-c3e3-4e57-8fe1-d1b0bb595ce3" providerId="ADAL" clId="{3817700E-6FEC-4DDA-95D4-622D0E5ED381}" dt="2020-06-17T20:06:38.882" v="892" actId="1076"/>
          <ac:picMkLst>
            <pc:docMk/>
            <pc:sldMk cId="0" sldId="291"/>
            <ac:picMk id="18" creationId="{F78684A5-47B0-4ACC-9BF0-620E03A1B012}"/>
          </ac:picMkLst>
        </pc:picChg>
      </pc:sldChg>
      <pc:sldChg chg="addSp delSp modSp">
        <pc:chgData name="Jim Grohman" userId="d518d70c-c3e3-4e57-8fe1-d1b0bb595ce3" providerId="ADAL" clId="{3817700E-6FEC-4DDA-95D4-622D0E5ED381}" dt="2020-06-18T12:27:21.203" v="913" actId="20577"/>
        <pc:sldMkLst>
          <pc:docMk/>
          <pc:sldMk cId="3120508627" sldId="300"/>
        </pc:sldMkLst>
        <pc:spChg chg="del">
          <ac:chgData name="Jim Grohman" userId="d518d70c-c3e3-4e57-8fe1-d1b0bb595ce3" providerId="ADAL" clId="{3817700E-6FEC-4DDA-95D4-622D0E5ED381}" dt="2020-06-17T20:01:35.374" v="865" actId="478"/>
          <ac:spMkLst>
            <pc:docMk/>
            <pc:sldMk cId="3120508627" sldId="300"/>
            <ac:spMk id="4" creationId="{2893502D-86B6-4581-835A-146AC142C046}"/>
          </ac:spMkLst>
        </pc:spChg>
        <pc:spChg chg="del">
          <ac:chgData name="Jim Grohman" userId="d518d70c-c3e3-4e57-8fe1-d1b0bb595ce3" providerId="ADAL" clId="{3817700E-6FEC-4DDA-95D4-622D0E5ED381}" dt="2020-06-17T20:01:30.072" v="863" actId="478"/>
          <ac:spMkLst>
            <pc:docMk/>
            <pc:sldMk cId="3120508627" sldId="300"/>
            <ac:spMk id="7" creationId="{19F367D3-26A9-4928-974A-278E28B7949A}"/>
          </ac:spMkLst>
        </pc:spChg>
        <pc:spChg chg="del">
          <ac:chgData name="Jim Grohman" userId="d518d70c-c3e3-4e57-8fe1-d1b0bb595ce3" providerId="ADAL" clId="{3817700E-6FEC-4DDA-95D4-622D0E5ED381}" dt="2020-06-17T20:01:32.812" v="864" actId="478"/>
          <ac:spMkLst>
            <pc:docMk/>
            <pc:sldMk cId="3120508627" sldId="300"/>
            <ac:spMk id="8" creationId="{BF5813CA-1393-4FD3-9B0C-04869C7EE421}"/>
          </ac:spMkLst>
        </pc:spChg>
        <pc:spChg chg="mod">
          <ac:chgData name="Jim Grohman" userId="d518d70c-c3e3-4e57-8fe1-d1b0bb595ce3" providerId="ADAL" clId="{3817700E-6FEC-4DDA-95D4-622D0E5ED381}" dt="2020-06-18T12:27:21.203" v="913" actId="20577"/>
          <ac:spMkLst>
            <pc:docMk/>
            <pc:sldMk cId="3120508627" sldId="300"/>
            <ac:spMk id="9" creationId="{389C9497-2478-4135-8F0A-759C9E69ACE4}"/>
          </ac:spMkLst>
        </pc:spChg>
        <pc:spChg chg="add">
          <ac:chgData name="Jim Grohman" userId="d518d70c-c3e3-4e57-8fe1-d1b0bb595ce3" providerId="ADAL" clId="{3817700E-6FEC-4DDA-95D4-622D0E5ED381}" dt="2020-06-17T20:01:55.712" v="870"/>
          <ac:spMkLst>
            <pc:docMk/>
            <pc:sldMk cId="3120508627" sldId="300"/>
            <ac:spMk id="10" creationId="{12572480-C77A-4CFF-8C11-3809583BDB7F}"/>
          </ac:spMkLst>
        </pc:spChg>
        <pc:spChg chg="add">
          <ac:chgData name="Jim Grohman" userId="d518d70c-c3e3-4e57-8fe1-d1b0bb595ce3" providerId="ADAL" clId="{3817700E-6FEC-4DDA-95D4-622D0E5ED381}" dt="2020-06-17T20:01:55.712" v="870"/>
          <ac:spMkLst>
            <pc:docMk/>
            <pc:sldMk cId="3120508627" sldId="300"/>
            <ac:spMk id="11" creationId="{1EB861F8-82D0-4A24-8225-FDDEF3EC4CA7}"/>
          </ac:spMkLst>
        </pc:spChg>
        <pc:spChg chg="add">
          <ac:chgData name="Jim Grohman" userId="d518d70c-c3e3-4e57-8fe1-d1b0bb595ce3" providerId="ADAL" clId="{3817700E-6FEC-4DDA-95D4-622D0E5ED381}" dt="2020-06-17T20:01:55.712" v="870"/>
          <ac:spMkLst>
            <pc:docMk/>
            <pc:sldMk cId="3120508627" sldId="300"/>
            <ac:spMk id="12" creationId="{071C228F-F4A0-4BF7-B412-02B00C00C32E}"/>
          </ac:spMkLst>
        </pc:spChg>
      </pc:sldChg>
      <pc:sldChg chg="modSp">
        <pc:chgData name="Jim Grohman" userId="d518d70c-c3e3-4e57-8fe1-d1b0bb595ce3" providerId="ADAL" clId="{3817700E-6FEC-4DDA-95D4-622D0E5ED381}" dt="2020-06-17T19:59:58.715" v="846" actId="20577"/>
        <pc:sldMkLst>
          <pc:docMk/>
          <pc:sldMk cId="2345899476" sldId="305"/>
        </pc:sldMkLst>
        <pc:spChg chg="mod">
          <ac:chgData name="Jim Grohman" userId="d518d70c-c3e3-4e57-8fe1-d1b0bb595ce3" providerId="ADAL" clId="{3817700E-6FEC-4DDA-95D4-622D0E5ED381}" dt="2020-06-17T19:59:58.715" v="846" actId="20577"/>
          <ac:spMkLst>
            <pc:docMk/>
            <pc:sldMk cId="2345899476" sldId="305"/>
            <ac:spMk id="6" creationId="{DF177996-352C-47F6-838D-A26E1902A646}"/>
          </ac:spMkLst>
        </pc:spChg>
      </pc:sldChg>
      <pc:sldChg chg="addSp">
        <pc:chgData name="Jim Grohman" userId="d518d70c-c3e3-4e57-8fe1-d1b0bb595ce3" providerId="ADAL" clId="{3817700E-6FEC-4DDA-95D4-622D0E5ED381}" dt="2020-06-17T20:00:35.966" v="854"/>
        <pc:sldMkLst>
          <pc:docMk/>
          <pc:sldMk cId="4165178740" sldId="315"/>
        </pc:sldMkLst>
        <pc:spChg chg="add">
          <ac:chgData name="Jim Grohman" userId="d518d70c-c3e3-4e57-8fe1-d1b0bb595ce3" providerId="ADAL" clId="{3817700E-6FEC-4DDA-95D4-622D0E5ED381}" dt="2020-06-17T20:00:35.966" v="854"/>
          <ac:spMkLst>
            <pc:docMk/>
            <pc:sldMk cId="4165178740" sldId="315"/>
            <ac:spMk id="6" creationId="{A39F8D72-544C-4232-B0C1-C2002FA11EE2}"/>
          </ac:spMkLst>
        </pc:spChg>
        <pc:spChg chg="add">
          <ac:chgData name="Jim Grohman" userId="d518d70c-c3e3-4e57-8fe1-d1b0bb595ce3" providerId="ADAL" clId="{3817700E-6FEC-4DDA-95D4-622D0E5ED381}" dt="2020-06-17T20:00:35.966" v="854"/>
          <ac:spMkLst>
            <pc:docMk/>
            <pc:sldMk cId="4165178740" sldId="315"/>
            <ac:spMk id="7" creationId="{9E54F1C8-92B4-4C00-866B-BB7D4CEA3B46}"/>
          </ac:spMkLst>
        </pc:spChg>
        <pc:spChg chg="add">
          <ac:chgData name="Jim Grohman" userId="d518d70c-c3e3-4e57-8fe1-d1b0bb595ce3" providerId="ADAL" clId="{3817700E-6FEC-4DDA-95D4-622D0E5ED381}" dt="2020-06-17T20:00:35.966" v="854"/>
          <ac:spMkLst>
            <pc:docMk/>
            <pc:sldMk cId="4165178740" sldId="315"/>
            <ac:spMk id="8" creationId="{582919B8-6539-4640-B442-FA4227AC8057}"/>
          </ac:spMkLst>
        </pc:spChg>
      </pc:sldChg>
      <pc:sldChg chg="addSp">
        <pc:chgData name="Jim Grohman" userId="d518d70c-c3e3-4e57-8fe1-d1b0bb595ce3" providerId="ADAL" clId="{3817700E-6FEC-4DDA-95D4-622D0E5ED381}" dt="2020-06-17T20:00:25.760" v="852"/>
        <pc:sldMkLst>
          <pc:docMk/>
          <pc:sldMk cId="2032011711" sldId="336"/>
        </pc:sldMkLst>
        <pc:spChg chg="add">
          <ac:chgData name="Jim Grohman" userId="d518d70c-c3e3-4e57-8fe1-d1b0bb595ce3" providerId="ADAL" clId="{3817700E-6FEC-4DDA-95D4-622D0E5ED381}" dt="2020-06-17T20:00:25.760" v="852"/>
          <ac:spMkLst>
            <pc:docMk/>
            <pc:sldMk cId="2032011711" sldId="336"/>
            <ac:spMk id="7" creationId="{71792634-A0BB-4403-A8B8-EBE12DF5690B}"/>
          </ac:spMkLst>
        </pc:spChg>
        <pc:spChg chg="add">
          <ac:chgData name="Jim Grohman" userId="d518d70c-c3e3-4e57-8fe1-d1b0bb595ce3" providerId="ADAL" clId="{3817700E-6FEC-4DDA-95D4-622D0E5ED381}" dt="2020-06-17T20:00:25.760" v="852"/>
          <ac:spMkLst>
            <pc:docMk/>
            <pc:sldMk cId="2032011711" sldId="336"/>
            <ac:spMk id="8" creationId="{5B1A4A8C-4035-4B9B-AC04-F2E32E450BE5}"/>
          </ac:spMkLst>
        </pc:spChg>
        <pc:spChg chg="add">
          <ac:chgData name="Jim Grohman" userId="d518d70c-c3e3-4e57-8fe1-d1b0bb595ce3" providerId="ADAL" clId="{3817700E-6FEC-4DDA-95D4-622D0E5ED381}" dt="2020-06-17T20:00:25.760" v="852"/>
          <ac:spMkLst>
            <pc:docMk/>
            <pc:sldMk cId="2032011711" sldId="336"/>
            <ac:spMk id="9" creationId="{7B3BCA30-831C-4CFE-A2DA-AF56E9F5944D}"/>
          </ac:spMkLst>
        </pc:spChg>
      </pc:sldChg>
      <pc:sldChg chg="addSp">
        <pc:chgData name="Jim Grohman" userId="d518d70c-c3e3-4e57-8fe1-d1b0bb595ce3" providerId="ADAL" clId="{3817700E-6FEC-4DDA-95D4-622D0E5ED381}" dt="2020-06-17T20:02:22.468" v="878"/>
        <pc:sldMkLst>
          <pc:docMk/>
          <pc:sldMk cId="1791661150" sldId="347"/>
        </pc:sldMkLst>
        <pc:spChg chg="add">
          <ac:chgData name="Jim Grohman" userId="d518d70c-c3e3-4e57-8fe1-d1b0bb595ce3" providerId="ADAL" clId="{3817700E-6FEC-4DDA-95D4-622D0E5ED381}" dt="2020-06-17T20:02:22.468" v="878"/>
          <ac:spMkLst>
            <pc:docMk/>
            <pc:sldMk cId="1791661150" sldId="347"/>
            <ac:spMk id="6" creationId="{BF30EB40-69A5-4941-8978-F1F86308126D}"/>
          </ac:spMkLst>
        </pc:spChg>
      </pc:sldChg>
      <pc:sldChg chg="addSp">
        <pc:chgData name="Jim Grohman" userId="d518d70c-c3e3-4e57-8fe1-d1b0bb595ce3" providerId="ADAL" clId="{3817700E-6FEC-4DDA-95D4-622D0E5ED381}" dt="2020-06-17T20:02:26.935" v="879"/>
        <pc:sldMkLst>
          <pc:docMk/>
          <pc:sldMk cId="1413648510" sldId="348"/>
        </pc:sldMkLst>
        <pc:spChg chg="add">
          <ac:chgData name="Jim Grohman" userId="d518d70c-c3e3-4e57-8fe1-d1b0bb595ce3" providerId="ADAL" clId="{3817700E-6FEC-4DDA-95D4-622D0E5ED381}" dt="2020-06-17T20:02:26.935" v="879"/>
          <ac:spMkLst>
            <pc:docMk/>
            <pc:sldMk cId="1413648510" sldId="348"/>
            <ac:spMk id="7" creationId="{47CF0AAE-C719-4E81-B5C8-7B6232D800CF}"/>
          </ac:spMkLst>
        </pc:spChg>
      </pc:sldChg>
      <pc:sldChg chg="addSp delSp">
        <pc:chgData name="Jim Grohman" userId="d518d70c-c3e3-4e57-8fe1-d1b0bb595ce3" providerId="ADAL" clId="{3817700E-6FEC-4DDA-95D4-622D0E5ED381}" dt="2020-06-17T20:00:45.377" v="857"/>
        <pc:sldMkLst>
          <pc:docMk/>
          <pc:sldMk cId="870299823" sldId="423"/>
        </pc:sldMkLst>
        <pc:spChg chg="del">
          <ac:chgData name="Jim Grohman" userId="d518d70c-c3e3-4e57-8fe1-d1b0bb595ce3" providerId="ADAL" clId="{3817700E-6FEC-4DDA-95D4-622D0E5ED381}" dt="2020-06-17T20:00:44.280" v="856" actId="478"/>
          <ac:spMkLst>
            <pc:docMk/>
            <pc:sldMk cId="870299823" sldId="423"/>
            <ac:spMk id="7" creationId="{1733DAC8-3FF2-40F7-AF47-F2396FD20B2B}"/>
          </ac:spMkLst>
        </pc:spChg>
        <pc:spChg chg="add">
          <ac:chgData name="Jim Grohman" userId="d518d70c-c3e3-4e57-8fe1-d1b0bb595ce3" providerId="ADAL" clId="{3817700E-6FEC-4DDA-95D4-622D0E5ED381}" dt="2020-06-17T20:00:45.377" v="857"/>
          <ac:spMkLst>
            <pc:docMk/>
            <pc:sldMk cId="870299823" sldId="423"/>
            <ac:spMk id="10" creationId="{2B89DB2D-61A0-4432-8801-B95E6C36B5B9}"/>
          </ac:spMkLst>
        </pc:spChg>
        <pc:spChg chg="add">
          <ac:chgData name="Jim Grohman" userId="d518d70c-c3e3-4e57-8fe1-d1b0bb595ce3" providerId="ADAL" clId="{3817700E-6FEC-4DDA-95D4-622D0E5ED381}" dt="2020-06-17T20:00:45.377" v="857"/>
          <ac:spMkLst>
            <pc:docMk/>
            <pc:sldMk cId="870299823" sldId="423"/>
            <ac:spMk id="11" creationId="{3ED68CF9-1DC3-40D8-B9B1-7D70F3251CCB}"/>
          </ac:spMkLst>
        </pc:spChg>
        <pc:spChg chg="add">
          <ac:chgData name="Jim Grohman" userId="d518d70c-c3e3-4e57-8fe1-d1b0bb595ce3" providerId="ADAL" clId="{3817700E-6FEC-4DDA-95D4-622D0E5ED381}" dt="2020-06-17T20:00:45.377" v="857"/>
          <ac:spMkLst>
            <pc:docMk/>
            <pc:sldMk cId="870299823" sldId="423"/>
            <ac:spMk id="12" creationId="{B46A5D6F-FBC5-4063-9C42-2584B8ABD5BE}"/>
          </ac:spMkLst>
        </pc:spChg>
      </pc:sldChg>
      <pc:sldChg chg="addSp delSp">
        <pc:chgData name="Jim Grohman" userId="d518d70c-c3e3-4e57-8fe1-d1b0bb595ce3" providerId="ADAL" clId="{3817700E-6FEC-4DDA-95D4-622D0E5ED381}" dt="2020-06-17T20:02:18.914" v="877"/>
        <pc:sldMkLst>
          <pc:docMk/>
          <pc:sldMk cId="3405500974" sldId="580"/>
        </pc:sldMkLst>
        <pc:spChg chg="del">
          <ac:chgData name="Jim Grohman" userId="d518d70c-c3e3-4e57-8fe1-d1b0bb595ce3" providerId="ADAL" clId="{3817700E-6FEC-4DDA-95D4-622D0E5ED381}" dt="2020-06-17T20:02:17.865" v="876" actId="478"/>
          <ac:spMkLst>
            <pc:docMk/>
            <pc:sldMk cId="3405500974" sldId="580"/>
            <ac:spMk id="6" creationId="{BFD21B94-ED1A-48B4-A45F-D7D9D7B904B7}"/>
          </ac:spMkLst>
        </pc:spChg>
        <pc:spChg chg="add">
          <ac:chgData name="Jim Grohman" userId="d518d70c-c3e3-4e57-8fe1-d1b0bb595ce3" providerId="ADAL" clId="{3817700E-6FEC-4DDA-95D4-622D0E5ED381}" dt="2020-06-17T20:02:18.914" v="877"/>
          <ac:spMkLst>
            <pc:docMk/>
            <pc:sldMk cId="3405500974" sldId="580"/>
            <ac:spMk id="8" creationId="{F6762ADD-47AB-4D10-B2E9-FB425E1B029B}"/>
          </ac:spMkLst>
        </pc:spChg>
      </pc:sldChg>
      <pc:sldChg chg="addSp modSp">
        <pc:chgData name="Jim Grohman" userId="d518d70c-c3e3-4e57-8fe1-d1b0bb595ce3" providerId="ADAL" clId="{3817700E-6FEC-4DDA-95D4-622D0E5ED381}" dt="2020-06-18T12:30:47.738" v="964" actId="1076"/>
        <pc:sldMkLst>
          <pc:docMk/>
          <pc:sldMk cId="525243651" sldId="582"/>
        </pc:sldMkLst>
        <pc:spChg chg="add mod">
          <ac:chgData name="Jim Grohman" userId="d518d70c-c3e3-4e57-8fe1-d1b0bb595ce3" providerId="ADAL" clId="{3817700E-6FEC-4DDA-95D4-622D0E5ED381}" dt="2020-06-18T12:29:13.235" v="914" actId="11529"/>
          <ac:spMkLst>
            <pc:docMk/>
            <pc:sldMk cId="525243651" sldId="582"/>
            <ac:spMk id="2" creationId="{CCD2C92D-F46C-46AE-81B5-8F5369458574}"/>
          </ac:spMkLst>
        </pc:spChg>
        <pc:spChg chg="add mod">
          <ac:chgData name="Jim Grohman" userId="d518d70c-c3e3-4e57-8fe1-d1b0bb595ce3" providerId="ADAL" clId="{3817700E-6FEC-4DDA-95D4-622D0E5ED381}" dt="2020-06-18T12:30:44.853" v="963" actId="1076"/>
          <ac:spMkLst>
            <pc:docMk/>
            <pc:sldMk cId="525243651" sldId="582"/>
            <ac:spMk id="3" creationId="{E33A3FA4-773C-43B1-9321-7EDD29161BC3}"/>
          </ac:spMkLst>
        </pc:spChg>
        <pc:spChg chg="add">
          <ac:chgData name="Jim Grohman" userId="d518d70c-c3e3-4e57-8fe1-d1b0bb595ce3" providerId="ADAL" clId="{3817700E-6FEC-4DDA-95D4-622D0E5ED381}" dt="2020-06-17T20:00:47.786" v="858"/>
          <ac:spMkLst>
            <pc:docMk/>
            <pc:sldMk cId="525243651" sldId="582"/>
            <ac:spMk id="11" creationId="{B576A6DA-6372-4EE6-997D-D4433ADA0885}"/>
          </ac:spMkLst>
        </pc:spChg>
        <pc:spChg chg="add">
          <ac:chgData name="Jim Grohman" userId="d518d70c-c3e3-4e57-8fe1-d1b0bb595ce3" providerId="ADAL" clId="{3817700E-6FEC-4DDA-95D4-622D0E5ED381}" dt="2020-06-17T20:00:47.786" v="858"/>
          <ac:spMkLst>
            <pc:docMk/>
            <pc:sldMk cId="525243651" sldId="582"/>
            <ac:spMk id="13" creationId="{030C2F81-1E55-4B60-B136-4EC7A2BD07E3}"/>
          </ac:spMkLst>
        </pc:spChg>
        <pc:spChg chg="add">
          <ac:chgData name="Jim Grohman" userId="d518d70c-c3e3-4e57-8fe1-d1b0bb595ce3" providerId="ADAL" clId="{3817700E-6FEC-4DDA-95D4-622D0E5ED381}" dt="2020-06-17T20:00:47.786" v="858"/>
          <ac:spMkLst>
            <pc:docMk/>
            <pc:sldMk cId="525243651" sldId="582"/>
            <ac:spMk id="14" creationId="{2598C6CB-FD36-44EC-BE67-D2369B21740E}"/>
          </ac:spMkLst>
        </pc:spChg>
        <pc:spChg chg="add mod">
          <ac:chgData name="Jim Grohman" userId="d518d70c-c3e3-4e57-8fe1-d1b0bb595ce3" providerId="ADAL" clId="{3817700E-6FEC-4DDA-95D4-622D0E5ED381}" dt="2020-06-18T12:29:27.885" v="918" actId="1076"/>
          <ac:spMkLst>
            <pc:docMk/>
            <pc:sldMk cId="525243651" sldId="582"/>
            <ac:spMk id="21" creationId="{72AA8165-1B90-40CF-90B9-56B9355B1C32}"/>
          </ac:spMkLst>
        </pc:spChg>
        <pc:spChg chg="add mod">
          <ac:chgData name="Jim Grohman" userId="d518d70c-c3e3-4e57-8fe1-d1b0bb595ce3" providerId="ADAL" clId="{3817700E-6FEC-4DDA-95D4-622D0E5ED381}" dt="2020-06-18T12:30:47.738" v="964" actId="1076"/>
          <ac:spMkLst>
            <pc:docMk/>
            <pc:sldMk cId="525243651" sldId="582"/>
            <ac:spMk id="22" creationId="{FDD5418E-1DE9-4C3C-8A5E-73529E6FCA12}"/>
          </ac:spMkLst>
        </pc:spChg>
      </pc:sldChg>
      <pc:sldChg chg="addSp delSp modSp">
        <pc:chgData name="Jim Grohman" userId="d518d70c-c3e3-4e57-8fe1-d1b0bb595ce3" providerId="ADAL" clId="{3817700E-6FEC-4DDA-95D4-622D0E5ED381}" dt="2020-06-17T20:05:48.898" v="887" actId="207"/>
        <pc:sldMkLst>
          <pc:docMk/>
          <pc:sldMk cId="4032342556" sldId="595"/>
        </pc:sldMkLst>
        <pc:spChg chg="add mod">
          <ac:chgData name="Jim Grohman" userId="d518d70c-c3e3-4e57-8fe1-d1b0bb595ce3" providerId="ADAL" clId="{3817700E-6FEC-4DDA-95D4-622D0E5ED381}" dt="2020-06-17T20:05:48.898" v="887" actId="207"/>
          <ac:spMkLst>
            <pc:docMk/>
            <pc:sldMk cId="4032342556" sldId="595"/>
            <ac:spMk id="2" creationId="{C533E6DD-2FF9-41A0-85BD-7DAD6028E70C}"/>
          </ac:spMkLst>
        </pc:spChg>
        <pc:spChg chg="del">
          <ac:chgData name="Jim Grohman" userId="d518d70c-c3e3-4e57-8fe1-d1b0bb595ce3" providerId="ADAL" clId="{3817700E-6FEC-4DDA-95D4-622D0E5ED381}" dt="2020-06-17T20:00:18.803" v="849" actId="478"/>
          <ac:spMkLst>
            <pc:docMk/>
            <pc:sldMk cId="4032342556" sldId="595"/>
            <ac:spMk id="4" creationId="{1061443B-040E-4973-8703-5B372EC74E35}"/>
          </ac:spMkLst>
        </pc:spChg>
        <pc:spChg chg="del">
          <ac:chgData name="Jim Grohman" userId="d518d70c-c3e3-4e57-8fe1-d1b0bb595ce3" providerId="ADAL" clId="{3817700E-6FEC-4DDA-95D4-622D0E5ED381}" dt="2020-06-17T20:00:15.196" v="847" actId="478"/>
          <ac:spMkLst>
            <pc:docMk/>
            <pc:sldMk cId="4032342556" sldId="595"/>
            <ac:spMk id="6" creationId="{4C1A9D08-ABA1-4000-BF41-FF33216B6C78}"/>
          </ac:spMkLst>
        </pc:spChg>
        <pc:spChg chg="del">
          <ac:chgData name="Jim Grohman" userId="d518d70c-c3e3-4e57-8fe1-d1b0bb595ce3" providerId="ADAL" clId="{3817700E-6FEC-4DDA-95D4-622D0E5ED381}" dt="2020-06-17T20:00:17.394" v="848" actId="478"/>
          <ac:spMkLst>
            <pc:docMk/>
            <pc:sldMk cId="4032342556" sldId="595"/>
            <ac:spMk id="7" creationId="{AEB4DD83-BAE6-4158-828C-6C4142F65A5A}"/>
          </ac:spMkLst>
        </pc:spChg>
        <pc:spChg chg="add">
          <ac:chgData name="Jim Grohman" userId="d518d70c-c3e3-4e57-8fe1-d1b0bb595ce3" providerId="ADAL" clId="{3817700E-6FEC-4DDA-95D4-622D0E5ED381}" dt="2020-06-17T20:00:20.262" v="850"/>
          <ac:spMkLst>
            <pc:docMk/>
            <pc:sldMk cId="4032342556" sldId="595"/>
            <ac:spMk id="22" creationId="{7961FB78-D932-4A85-B46C-B3C19CF7653B}"/>
          </ac:spMkLst>
        </pc:spChg>
        <pc:spChg chg="add">
          <ac:chgData name="Jim Grohman" userId="d518d70c-c3e3-4e57-8fe1-d1b0bb595ce3" providerId="ADAL" clId="{3817700E-6FEC-4DDA-95D4-622D0E5ED381}" dt="2020-06-17T20:00:20.262" v="850"/>
          <ac:spMkLst>
            <pc:docMk/>
            <pc:sldMk cId="4032342556" sldId="595"/>
            <ac:spMk id="23" creationId="{97B32F9C-953B-4226-9A99-9098584B1B44}"/>
          </ac:spMkLst>
        </pc:spChg>
        <pc:spChg chg="add">
          <ac:chgData name="Jim Grohman" userId="d518d70c-c3e3-4e57-8fe1-d1b0bb595ce3" providerId="ADAL" clId="{3817700E-6FEC-4DDA-95D4-622D0E5ED381}" dt="2020-06-17T20:00:20.262" v="850"/>
          <ac:spMkLst>
            <pc:docMk/>
            <pc:sldMk cId="4032342556" sldId="595"/>
            <ac:spMk id="24" creationId="{16C69A58-5EAA-496A-865D-EDE4B7BAEECB}"/>
          </ac:spMkLst>
        </pc:spChg>
      </pc:sldChg>
      <pc:sldChg chg="addSp delSp">
        <pc:chgData name="Jim Grohman" userId="d518d70c-c3e3-4e57-8fe1-d1b0bb595ce3" providerId="ADAL" clId="{3817700E-6FEC-4DDA-95D4-622D0E5ED381}" dt="2020-06-17T20:02:14.049" v="875"/>
        <pc:sldMkLst>
          <pc:docMk/>
          <pc:sldMk cId="3346522463" sldId="596"/>
        </pc:sldMkLst>
        <pc:spChg chg="del">
          <ac:chgData name="Jim Grohman" userId="d518d70c-c3e3-4e57-8fe1-d1b0bb595ce3" providerId="ADAL" clId="{3817700E-6FEC-4DDA-95D4-622D0E5ED381}" dt="2020-06-17T20:02:12.938" v="874" actId="478"/>
          <ac:spMkLst>
            <pc:docMk/>
            <pc:sldMk cId="3346522463" sldId="596"/>
            <ac:spMk id="4" creationId="{6736F036-B05B-4F63-9DA8-4EBE2A8E2238}"/>
          </ac:spMkLst>
        </pc:spChg>
        <pc:spChg chg="add">
          <ac:chgData name="Jim Grohman" userId="d518d70c-c3e3-4e57-8fe1-d1b0bb595ce3" providerId="ADAL" clId="{3817700E-6FEC-4DDA-95D4-622D0E5ED381}" dt="2020-06-17T20:02:14.049" v="875"/>
          <ac:spMkLst>
            <pc:docMk/>
            <pc:sldMk cId="3346522463" sldId="596"/>
            <ac:spMk id="9" creationId="{D3475D6C-EE12-4351-9F08-11F0D3793402}"/>
          </ac:spMkLst>
        </pc:spChg>
      </pc:sldChg>
      <pc:sldChg chg="addSp delSp modSp">
        <pc:chgData name="Jim Grohman" userId="d518d70c-c3e3-4e57-8fe1-d1b0bb595ce3" providerId="ADAL" clId="{3817700E-6FEC-4DDA-95D4-622D0E5ED381}" dt="2020-06-17T20:05:11.802" v="884" actId="20577"/>
        <pc:sldMkLst>
          <pc:docMk/>
          <pc:sldMk cId="167429179" sldId="597"/>
        </pc:sldMkLst>
        <pc:spChg chg="del">
          <ac:chgData name="Jim Grohman" userId="d518d70c-c3e3-4e57-8fe1-d1b0bb595ce3" providerId="ADAL" clId="{3817700E-6FEC-4DDA-95D4-622D0E5ED381}" dt="2020-06-17T20:01:40.093" v="866" actId="478"/>
          <ac:spMkLst>
            <pc:docMk/>
            <pc:sldMk cId="167429179" sldId="597"/>
            <ac:spMk id="3" creationId="{ED68E339-4618-4E3B-A0C6-AF58C204E154}"/>
          </ac:spMkLst>
        </pc:spChg>
        <pc:spChg chg="del">
          <ac:chgData name="Jim Grohman" userId="d518d70c-c3e3-4e57-8fe1-d1b0bb595ce3" providerId="ADAL" clId="{3817700E-6FEC-4DDA-95D4-622D0E5ED381}" dt="2020-06-17T20:01:46.734" v="869" actId="478"/>
          <ac:spMkLst>
            <pc:docMk/>
            <pc:sldMk cId="167429179" sldId="597"/>
            <ac:spMk id="4" creationId="{DD7C04A5-BB13-4884-9D95-115502A18D20}"/>
          </ac:spMkLst>
        </pc:spChg>
        <pc:spChg chg="mod">
          <ac:chgData name="Jim Grohman" userId="d518d70c-c3e3-4e57-8fe1-d1b0bb595ce3" providerId="ADAL" clId="{3817700E-6FEC-4DDA-95D4-622D0E5ED381}" dt="2020-06-17T20:05:11.802" v="884" actId="20577"/>
          <ac:spMkLst>
            <pc:docMk/>
            <pc:sldMk cId="167429179" sldId="597"/>
            <ac:spMk id="5" creationId="{67B3505B-697F-4E36-9525-ED3845D9DFCD}"/>
          </ac:spMkLst>
        </pc:spChg>
        <pc:spChg chg="del">
          <ac:chgData name="Jim Grohman" userId="d518d70c-c3e3-4e57-8fe1-d1b0bb595ce3" providerId="ADAL" clId="{3817700E-6FEC-4DDA-95D4-622D0E5ED381}" dt="2020-06-17T20:01:42.895" v="867" actId="478"/>
          <ac:spMkLst>
            <pc:docMk/>
            <pc:sldMk cId="167429179" sldId="597"/>
            <ac:spMk id="6" creationId="{A5C15C4F-3A6E-4407-9778-1F8F8ABB2A24}"/>
          </ac:spMkLst>
        </pc:spChg>
        <pc:spChg chg="del">
          <ac:chgData name="Jim Grohman" userId="d518d70c-c3e3-4e57-8fe1-d1b0bb595ce3" providerId="ADAL" clId="{3817700E-6FEC-4DDA-95D4-622D0E5ED381}" dt="2020-06-17T20:01:45.013" v="868" actId="478"/>
          <ac:spMkLst>
            <pc:docMk/>
            <pc:sldMk cId="167429179" sldId="597"/>
            <ac:spMk id="7" creationId="{C6874242-B0A4-4C86-9BAF-C93C0DC59793}"/>
          </ac:spMkLst>
        </pc:spChg>
        <pc:spChg chg="add">
          <ac:chgData name="Jim Grohman" userId="d518d70c-c3e3-4e57-8fe1-d1b0bb595ce3" providerId="ADAL" clId="{3817700E-6FEC-4DDA-95D4-622D0E5ED381}" dt="2020-06-17T20:01:58.050" v="871"/>
          <ac:spMkLst>
            <pc:docMk/>
            <pc:sldMk cId="167429179" sldId="597"/>
            <ac:spMk id="9" creationId="{CDDEAE3C-E72B-4A6F-9EB3-3F3FBAE8C7F3}"/>
          </ac:spMkLst>
        </pc:spChg>
        <pc:spChg chg="add">
          <ac:chgData name="Jim Grohman" userId="d518d70c-c3e3-4e57-8fe1-d1b0bb595ce3" providerId="ADAL" clId="{3817700E-6FEC-4DDA-95D4-622D0E5ED381}" dt="2020-06-17T20:01:58.050" v="871"/>
          <ac:spMkLst>
            <pc:docMk/>
            <pc:sldMk cId="167429179" sldId="597"/>
            <ac:spMk id="10" creationId="{F19591ED-9848-4607-AFA0-0EF85887F190}"/>
          </ac:spMkLst>
        </pc:spChg>
        <pc:spChg chg="add">
          <ac:chgData name="Jim Grohman" userId="d518d70c-c3e3-4e57-8fe1-d1b0bb595ce3" providerId="ADAL" clId="{3817700E-6FEC-4DDA-95D4-622D0E5ED381}" dt="2020-06-17T20:01:58.050" v="871"/>
          <ac:spMkLst>
            <pc:docMk/>
            <pc:sldMk cId="167429179" sldId="597"/>
            <ac:spMk id="11" creationId="{52C7CA41-3A4F-4B81-8407-E11F7A1CCC87}"/>
          </ac:spMkLst>
        </pc:spChg>
        <pc:picChg chg="add mod">
          <ac:chgData name="Jim Grohman" userId="d518d70c-c3e3-4e57-8fe1-d1b0bb595ce3" providerId="ADAL" clId="{3817700E-6FEC-4DDA-95D4-622D0E5ED381}" dt="2020-06-17T19:55:39.705" v="467" actId="1076"/>
          <ac:picMkLst>
            <pc:docMk/>
            <pc:sldMk cId="167429179" sldId="597"/>
            <ac:picMk id="8" creationId="{2A5E3228-3077-4901-A9E4-BB78E02574C0}"/>
          </ac:picMkLst>
        </pc:picChg>
      </pc:sldChg>
      <pc:sldMasterChg chg="addSp delSp modSldLayout">
        <pc:chgData name="Jim Grohman" userId="d518d70c-c3e3-4e57-8fe1-d1b0bb595ce3" providerId="ADAL" clId="{3817700E-6FEC-4DDA-95D4-622D0E5ED381}" dt="2020-06-17T19:39:08.060" v="463"/>
        <pc:sldMasterMkLst>
          <pc:docMk/>
          <pc:sldMasterMk cId="573568589" sldId="2147483660"/>
        </pc:sldMasterMkLst>
        <pc:spChg chg="add">
          <ac:chgData name="Jim Grohman" userId="d518d70c-c3e3-4e57-8fe1-d1b0bb595ce3" providerId="ADAL" clId="{3817700E-6FEC-4DDA-95D4-622D0E5ED381}" dt="2020-06-17T19:38:16.476" v="445"/>
          <ac:spMkLst>
            <pc:docMk/>
            <pc:sldMasterMk cId="573568589" sldId="2147483660"/>
            <ac:spMk id="60" creationId="{1D3EB8C3-6BF3-4BF7-8DF7-F19FFB4C80EB}"/>
          </ac:spMkLst>
        </pc:spChg>
        <pc:spChg chg="del">
          <ac:chgData name="Jim Grohman" userId="d518d70c-c3e3-4e57-8fe1-d1b0bb595ce3" providerId="ADAL" clId="{3817700E-6FEC-4DDA-95D4-622D0E5ED381}" dt="2020-06-17T19:38:15.619" v="444" actId="478"/>
          <ac:spMkLst>
            <pc:docMk/>
            <pc:sldMasterMk cId="573568589" sldId="2147483660"/>
            <ac:spMk id="75" creationId="{B2C1E26E-49C4-49D5-A7F9-9E64A2571D89}"/>
          </ac:spMkLst>
        </pc:spChg>
        <pc:sldLayoutChg chg="modSp">
          <pc:chgData name="Jim Grohman" userId="d518d70c-c3e3-4e57-8fe1-d1b0bb595ce3" providerId="ADAL" clId="{3817700E-6FEC-4DDA-95D4-622D0E5ED381}" dt="2020-06-17T19:37:40.898" v="424" actId="20577"/>
          <pc:sldLayoutMkLst>
            <pc:docMk/>
            <pc:sldMasterMk cId="573568589" sldId="2147483660"/>
            <pc:sldLayoutMk cId="2552811709" sldId="2147483662"/>
          </pc:sldLayoutMkLst>
          <pc:spChg chg="mod">
            <ac:chgData name="Jim Grohman" userId="d518d70c-c3e3-4e57-8fe1-d1b0bb595ce3" providerId="ADAL" clId="{3817700E-6FEC-4DDA-95D4-622D0E5ED381}" dt="2020-06-17T19:37:40.898" v="424" actId="20577"/>
            <ac:spMkLst>
              <pc:docMk/>
              <pc:sldMasterMk cId="573568589" sldId="2147483660"/>
              <pc:sldLayoutMk cId="2552811709" sldId="2147483662"/>
              <ac:spMk id="6" creationId="{BF4BF169-B0D5-45E5-8429-97C816FD8C47}"/>
            </ac:spMkLst>
          </pc:spChg>
        </pc:sldLayoutChg>
        <pc:sldLayoutChg chg="modSp">
          <pc:chgData name="Jim Grohman" userId="d518d70c-c3e3-4e57-8fe1-d1b0bb595ce3" providerId="ADAL" clId="{3817700E-6FEC-4DDA-95D4-622D0E5ED381}" dt="2020-06-17T19:38:00.038" v="441" actId="20577"/>
          <pc:sldLayoutMkLst>
            <pc:docMk/>
            <pc:sldMasterMk cId="573568589" sldId="2147483660"/>
            <pc:sldLayoutMk cId="4037908396" sldId="2147483663"/>
          </pc:sldLayoutMkLst>
          <pc:spChg chg="mod">
            <ac:chgData name="Jim Grohman" userId="d518d70c-c3e3-4e57-8fe1-d1b0bb595ce3" providerId="ADAL" clId="{3817700E-6FEC-4DDA-95D4-622D0E5ED381}" dt="2020-06-17T19:38:00.038" v="441" actId="20577"/>
            <ac:spMkLst>
              <pc:docMk/>
              <pc:sldMasterMk cId="573568589" sldId="2147483660"/>
              <pc:sldLayoutMk cId="4037908396" sldId="2147483663"/>
              <ac:spMk id="7" creationId="{D67AB7A4-25A4-4C52-A4A7-99AAC6361694}"/>
            </ac:spMkLst>
          </pc:spChg>
        </pc:sldLayoutChg>
        <pc:sldLayoutChg chg="addSp delSp">
          <pc:chgData name="Jim Grohman" userId="d518d70c-c3e3-4e57-8fe1-d1b0bb595ce3" providerId="ADAL" clId="{3817700E-6FEC-4DDA-95D4-622D0E5ED381}" dt="2020-06-17T19:38:09.933" v="443"/>
          <pc:sldLayoutMkLst>
            <pc:docMk/>
            <pc:sldMasterMk cId="573568589" sldId="2147483660"/>
            <pc:sldLayoutMk cId="2522837028" sldId="2147483664"/>
          </pc:sldLayoutMkLst>
          <pc:spChg chg="del">
            <ac:chgData name="Jim Grohman" userId="d518d70c-c3e3-4e57-8fe1-d1b0bb595ce3" providerId="ADAL" clId="{3817700E-6FEC-4DDA-95D4-622D0E5ED381}" dt="2020-06-17T19:38:08.805" v="442" actId="478"/>
            <ac:spMkLst>
              <pc:docMk/>
              <pc:sldMasterMk cId="573568589" sldId="2147483660"/>
              <pc:sldLayoutMk cId="2522837028" sldId="2147483664"/>
              <ac:spMk id="8" creationId="{1D6E0651-8F97-44E6-832C-82ADF7C44794}"/>
            </ac:spMkLst>
          </pc:spChg>
          <pc:spChg chg="add">
            <ac:chgData name="Jim Grohman" userId="d518d70c-c3e3-4e57-8fe1-d1b0bb595ce3" providerId="ADAL" clId="{3817700E-6FEC-4DDA-95D4-622D0E5ED381}" dt="2020-06-17T19:38:09.933" v="443"/>
            <ac:spMkLst>
              <pc:docMk/>
              <pc:sldMasterMk cId="573568589" sldId="2147483660"/>
              <pc:sldLayoutMk cId="2522837028" sldId="2147483664"/>
              <ac:spMk id="11" creationId="{DF1747A2-5B3A-4A18-9E05-559F9CCA216A}"/>
            </ac:spMkLst>
          </pc:spChg>
        </pc:sldLayoutChg>
        <pc:sldLayoutChg chg="addSp delSp">
          <pc:chgData name="Jim Grohman" userId="d518d70c-c3e3-4e57-8fe1-d1b0bb595ce3" providerId="ADAL" clId="{3817700E-6FEC-4DDA-95D4-622D0E5ED381}" dt="2020-06-17T19:38:27.150" v="447"/>
          <pc:sldLayoutMkLst>
            <pc:docMk/>
            <pc:sldMasterMk cId="573568589" sldId="2147483660"/>
            <pc:sldLayoutMk cId="22453211" sldId="2147483665"/>
          </pc:sldLayoutMkLst>
          <pc:spChg chg="del">
            <ac:chgData name="Jim Grohman" userId="d518d70c-c3e3-4e57-8fe1-d1b0bb595ce3" providerId="ADAL" clId="{3817700E-6FEC-4DDA-95D4-622D0E5ED381}" dt="2020-06-17T19:38:26.215" v="446" actId="478"/>
            <ac:spMkLst>
              <pc:docMk/>
              <pc:sldMasterMk cId="573568589" sldId="2147483660"/>
              <pc:sldLayoutMk cId="22453211" sldId="2147483665"/>
              <ac:spMk id="12" creationId="{3A7EC839-A3D6-465D-AFA0-996AB0144378}"/>
            </ac:spMkLst>
          </pc:spChg>
          <pc:spChg chg="add">
            <ac:chgData name="Jim Grohman" userId="d518d70c-c3e3-4e57-8fe1-d1b0bb595ce3" providerId="ADAL" clId="{3817700E-6FEC-4DDA-95D4-622D0E5ED381}" dt="2020-06-17T19:38:27.150" v="447"/>
            <ac:spMkLst>
              <pc:docMk/>
              <pc:sldMasterMk cId="573568589" sldId="2147483660"/>
              <pc:sldLayoutMk cId="22453211" sldId="2147483665"/>
              <ac:spMk id="13" creationId="{67065BC2-76CB-4BAD-907E-76C72B6D02EA}"/>
            </ac:spMkLst>
          </pc:spChg>
        </pc:sldLayoutChg>
        <pc:sldLayoutChg chg="addSp delSp">
          <pc:chgData name="Jim Grohman" userId="d518d70c-c3e3-4e57-8fe1-d1b0bb595ce3" providerId="ADAL" clId="{3817700E-6FEC-4DDA-95D4-622D0E5ED381}" dt="2020-06-17T19:38:33.849" v="449"/>
          <pc:sldLayoutMkLst>
            <pc:docMk/>
            <pc:sldMasterMk cId="573568589" sldId="2147483660"/>
            <pc:sldLayoutMk cId="208481154" sldId="2147483666"/>
          </pc:sldLayoutMkLst>
          <pc:spChg chg="del">
            <ac:chgData name="Jim Grohman" userId="d518d70c-c3e3-4e57-8fe1-d1b0bb595ce3" providerId="ADAL" clId="{3817700E-6FEC-4DDA-95D4-622D0E5ED381}" dt="2020-06-17T19:38:31.766" v="448" actId="478"/>
            <ac:spMkLst>
              <pc:docMk/>
              <pc:sldMasterMk cId="573568589" sldId="2147483660"/>
              <pc:sldLayoutMk cId="208481154" sldId="2147483666"/>
              <ac:spMk id="12" creationId="{4DA52EE1-7A4F-4D96-8D23-473849F4CB9C}"/>
            </ac:spMkLst>
          </pc:spChg>
          <pc:spChg chg="add">
            <ac:chgData name="Jim Grohman" userId="d518d70c-c3e3-4e57-8fe1-d1b0bb595ce3" providerId="ADAL" clId="{3817700E-6FEC-4DDA-95D4-622D0E5ED381}" dt="2020-06-17T19:38:33.849" v="449"/>
            <ac:spMkLst>
              <pc:docMk/>
              <pc:sldMasterMk cId="573568589" sldId="2147483660"/>
              <pc:sldLayoutMk cId="208481154" sldId="2147483666"/>
              <ac:spMk id="13" creationId="{62507A8A-B8E7-43EB-A672-9DE9858F7A4F}"/>
            </ac:spMkLst>
          </pc:spChg>
        </pc:sldLayoutChg>
        <pc:sldLayoutChg chg="addSp delSp">
          <pc:chgData name="Jim Grohman" userId="d518d70c-c3e3-4e57-8fe1-d1b0bb595ce3" providerId="ADAL" clId="{3817700E-6FEC-4DDA-95D4-622D0E5ED381}" dt="2020-06-17T19:38:39.875" v="451"/>
          <pc:sldLayoutMkLst>
            <pc:docMk/>
            <pc:sldMasterMk cId="573568589" sldId="2147483660"/>
            <pc:sldLayoutMk cId="1365279206" sldId="2147483667"/>
          </pc:sldLayoutMkLst>
          <pc:spChg chg="del">
            <ac:chgData name="Jim Grohman" userId="d518d70c-c3e3-4e57-8fe1-d1b0bb595ce3" providerId="ADAL" clId="{3817700E-6FEC-4DDA-95D4-622D0E5ED381}" dt="2020-06-17T19:38:39.015" v="450" actId="478"/>
            <ac:spMkLst>
              <pc:docMk/>
              <pc:sldMasterMk cId="573568589" sldId="2147483660"/>
              <pc:sldLayoutMk cId="1365279206" sldId="2147483667"/>
              <ac:spMk id="12" creationId="{401270C3-C12E-4289-BECA-E798E26B04F1}"/>
            </ac:spMkLst>
          </pc:spChg>
          <pc:spChg chg="add">
            <ac:chgData name="Jim Grohman" userId="d518d70c-c3e3-4e57-8fe1-d1b0bb595ce3" providerId="ADAL" clId="{3817700E-6FEC-4DDA-95D4-622D0E5ED381}" dt="2020-06-17T19:38:39.875" v="451"/>
            <ac:spMkLst>
              <pc:docMk/>
              <pc:sldMasterMk cId="573568589" sldId="2147483660"/>
              <pc:sldLayoutMk cId="1365279206" sldId="2147483667"/>
              <ac:spMk id="13" creationId="{B4CD466C-D4B4-4F35-8750-A7C10928B161}"/>
            </ac:spMkLst>
          </pc:spChg>
        </pc:sldLayoutChg>
        <pc:sldLayoutChg chg="addSp delSp">
          <pc:chgData name="Jim Grohman" userId="d518d70c-c3e3-4e57-8fe1-d1b0bb595ce3" providerId="ADAL" clId="{3817700E-6FEC-4DDA-95D4-622D0E5ED381}" dt="2020-06-17T19:38:44.231" v="453"/>
          <pc:sldLayoutMkLst>
            <pc:docMk/>
            <pc:sldMasterMk cId="573568589" sldId="2147483660"/>
            <pc:sldLayoutMk cId="1606141853" sldId="2147483668"/>
          </pc:sldLayoutMkLst>
          <pc:spChg chg="del">
            <ac:chgData name="Jim Grohman" userId="d518d70c-c3e3-4e57-8fe1-d1b0bb595ce3" providerId="ADAL" clId="{3817700E-6FEC-4DDA-95D4-622D0E5ED381}" dt="2020-06-17T19:38:43.570" v="452" actId="478"/>
            <ac:spMkLst>
              <pc:docMk/>
              <pc:sldMasterMk cId="573568589" sldId="2147483660"/>
              <pc:sldLayoutMk cId="1606141853" sldId="2147483668"/>
              <ac:spMk id="14" creationId="{44A0373C-9779-48AF-A153-259B0DA5D024}"/>
            </ac:spMkLst>
          </pc:spChg>
          <pc:spChg chg="add">
            <ac:chgData name="Jim Grohman" userId="d518d70c-c3e3-4e57-8fe1-d1b0bb595ce3" providerId="ADAL" clId="{3817700E-6FEC-4DDA-95D4-622D0E5ED381}" dt="2020-06-17T19:38:44.231" v="453"/>
            <ac:spMkLst>
              <pc:docMk/>
              <pc:sldMasterMk cId="573568589" sldId="2147483660"/>
              <pc:sldLayoutMk cId="1606141853" sldId="2147483668"/>
              <ac:spMk id="16" creationId="{DB47B975-A6B2-482B-A856-91240B7302A2}"/>
            </ac:spMkLst>
          </pc:spChg>
        </pc:sldLayoutChg>
        <pc:sldLayoutChg chg="addSp delSp">
          <pc:chgData name="Jim Grohman" userId="d518d70c-c3e3-4e57-8fe1-d1b0bb595ce3" providerId="ADAL" clId="{3817700E-6FEC-4DDA-95D4-622D0E5ED381}" dt="2020-06-17T19:38:49.285" v="455"/>
          <pc:sldLayoutMkLst>
            <pc:docMk/>
            <pc:sldMasterMk cId="573568589" sldId="2147483660"/>
            <pc:sldLayoutMk cId="1460656935" sldId="2147483669"/>
          </pc:sldLayoutMkLst>
          <pc:spChg chg="del">
            <ac:chgData name="Jim Grohman" userId="d518d70c-c3e3-4e57-8fe1-d1b0bb595ce3" providerId="ADAL" clId="{3817700E-6FEC-4DDA-95D4-622D0E5ED381}" dt="2020-06-17T19:38:48.446" v="454" actId="478"/>
            <ac:spMkLst>
              <pc:docMk/>
              <pc:sldMasterMk cId="573568589" sldId="2147483660"/>
              <pc:sldLayoutMk cId="1460656935" sldId="2147483669"/>
              <ac:spMk id="17" creationId="{EF4766F5-7242-497D-992E-129F6B89486F}"/>
            </ac:spMkLst>
          </pc:spChg>
          <pc:spChg chg="add">
            <ac:chgData name="Jim Grohman" userId="d518d70c-c3e3-4e57-8fe1-d1b0bb595ce3" providerId="ADAL" clId="{3817700E-6FEC-4DDA-95D4-622D0E5ED381}" dt="2020-06-17T19:38:49.285" v="455"/>
            <ac:spMkLst>
              <pc:docMk/>
              <pc:sldMasterMk cId="573568589" sldId="2147483660"/>
              <pc:sldLayoutMk cId="1460656935" sldId="2147483669"/>
              <ac:spMk id="19" creationId="{2A65BEB6-F04A-4645-9854-D61122B4E831}"/>
            </ac:spMkLst>
          </pc:spChg>
        </pc:sldLayoutChg>
        <pc:sldLayoutChg chg="addSp delSp">
          <pc:chgData name="Jim Grohman" userId="d518d70c-c3e3-4e57-8fe1-d1b0bb595ce3" providerId="ADAL" clId="{3817700E-6FEC-4DDA-95D4-622D0E5ED381}" dt="2020-06-17T19:38:53.323" v="457"/>
          <pc:sldLayoutMkLst>
            <pc:docMk/>
            <pc:sldMasterMk cId="573568589" sldId="2147483660"/>
            <pc:sldLayoutMk cId="3898454552" sldId="2147483670"/>
          </pc:sldLayoutMkLst>
          <pc:spChg chg="del">
            <ac:chgData name="Jim Grohman" userId="d518d70c-c3e3-4e57-8fe1-d1b0bb595ce3" providerId="ADAL" clId="{3817700E-6FEC-4DDA-95D4-622D0E5ED381}" dt="2020-06-17T19:38:52.728" v="456" actId="478"/>
            <ac:spMkLst>
              <pc:docMk/>
              <pc:sldMasterMk cId="573568589" sldId="2147483660"/>
              <pc:sldLayoutMk cId="3898454552" sldId="2147483670"/>
              <ac:spMk id="19" creationId="{FBC859E0-FC51-4B6F-913D-BC2B026FF6A7}"/>
            </ac:spMkLst>
          </pc:spChg>
          <pc:spChg chg="add">
            <ac:chgData name="Jim Grohman" userId="d518d70c-c3e3-4e57-8fe1-d1b0bb595ce3" providerId="ADAL" clId="{3817700E-6FEC-4DDA-95D4-622D0E5ED381}" dt="2020-06-17T19:38:53.323" v="457"/>
            <ac:spMkLst>
              <pc:docMk/>
              <pc:sldMasterMk cId="573568589" sldId="2147483660"/>
              <pc:sldLayoutMk cId="3898454552" sldId="2147483670"/>
              <ac:spMk id="22" creationId="{D1572D3E-B1F1-40E3-BB3C-18584BAC8822}"/>
            </ac:spMkLst>
          </pc:spChg>
        </pc:sldLayoutChg>
        <pc:sldLayoutChg chg="addSp delSp">
          <pc:chgData name="Jim Grohman" userId="d518d70c-c3e3-4e57-8fe1-d1b0bb595ce3" providerId="ADAL" clId="{3817700E-6FEC-4DDA-95D4-622D0E5ED381}" dt="2020-06-17T19:38:58.607" v="459"/>
          <pc:sldLayoutMkLst>
            <pc:docMk/>
            <pc:sldMasterMk cId="573568589" sldId="2147483660"/>
            <pc:sldLayoutMk cId="1471913446" sldId="2147483671"/>
          </pc:sldLayoutMkLst>
          <pc:spChg chg="del">
            <ac:chgData name="Jim Grohman" userId="d518d70c-c3e3-4e57-8fe1-d1b0bb595ce3" providerId="ADAL" clId="{3817700E-6FEC-4DDA-95D4-622D0E5ED381}" dt="2020-06-17T19:38:57.782" v="458" actId="478"/>
            <ac:spMkLst>
              <pc:docMk/>
              <pc:sldMasterMk cId="573568589" sldId="2147483660"/>
              <pc:sldLayoutMk cId="1471913446" sldId="2147483671"/>
              <ac:spMk id="30" creationId="{1523BF38-AF65-4DE6-90AD-AC6179B6FC0C}"/>
            </ac:spMkLst>
          </pc:spChg>
          <pc:spChg chg="add">
            <ac:chgData name="Jim Grohman" userId="d518d70c-c3e3-4e57-8fe1-d1b0bb595ce3" providerId="ADAL" clId="{3817700E-6FEC-4DDA-95D4-622D0E5ED381}" dt="2020-06-17T19:38:58.607" v="459"/>
            <ac:spMkLst>
              <pc:docMk/>
              <pc:sldMasterMk cId="573568589" sldId="2147483660"/>
              <pc:sldLayoutMk cId="1471913446" sldId="2147483671"/>
              <ac:spMk id="31" creationId="{571F5794-70EC-436D-9FBA-6A4766C0AF3B}"/>
            </ac:spMkLst>
          </pc:spChg>
        </pc:sldLayoutChg>
        <pc:sldLayoutChg chg="addSp delSp">
          <pc:chgData name="Jim Grohman" userId="d518d70c-c3e3-4e57-8fe1-d1b0bb595ce3" providerId="ADAL" clId="{3817700E-6FEC-4DDA-95D4-622D0E5ED381}" dt="2020-06-17T19:39:03.042" v="461"/>
          <pc:sldLayoutMkLst>
            <pc:docMk/>
            <pc:sldMasterMk cId="573568589" sldId="2147483660"/>
            <pc:sldLayoutMk cId="3601832113" sldId="2147483672"/>
          </pc:sldLayoutMkLst>
          <pc:spChg chg="del">
            <ac:chgData name="Jim Grohman" userId="d518d70c-c3e3-4e57-8fe1-d1b0bb595ce3" providerId="ADAL" clId="{3817700E-6FEC-4DDA-95D4-622D0E5ED381}" dt="2020-06-17T19:39:02.324" v="460" actId="478"/>
            <ac:spMkLst>
              <pc:docMk/>
              <pc:sldMasterMk cId="573568589" sldId="2147483660"/>
              <pc:sldLayoutMk cId="3601832113" sldId="2147483672"/>
              <ac:spMk id="6" creationId="{9F551116-A077-4364-A7D1-F7F406B1EA8B}"/>
            </ac:spMkLst>
          </pc:spChg>
          <pc:spChg chg="add">
            <ac:chgData name="Jim Grohman" userId="d518d70c-c3e3-4e57-8fe1-d1b0bb595ce3" providerId="ADAL" clId="{3817700E-6FEC-4DDA-95D4-622D0E5ED381}" dt="2020-06-17T19:39:03.042" v="461"/>
            <ac:spMkLst>
              <pc:docMk/>
              <pc:sldMasterMk cId="573568589" sldId="2147483660"/>
              <pc:sldLayoutMk cId="3601832113" sldId="2147483672"/>
              <ac:spMk id="7" creationId="{F8251655-E011-44FF-A42D-AF5A68D2B4A2}"/>
            </ac:spMkLst>
          </pc:spChg>
        </pc:sldLayoutChg>
        <pc:sldLayoutChg chg="addSp delSp">
          <pc:chgData name="Jim Grohman" userId="d518d70c-c3e3-4e57-8fe1-d1b0bb595ce3" providerId="ADAL" clId="{3817700E-6FEC-4DDA-95D4-622D0E5ED381}" dt="2020-06-17T19:39:08.060" v="463"/>
          <pc:sldLayoutMkLst>
            <pc:docMk/>
            <pc:sldMasterMk cId="573568589" sldId="2147483660"/>
            <pc:sldLayoutMk cId="3002893049" sldId="2147483693"/>
          </pc:sldLayoutMkLst>
          <pc:spChg chg="del">
            <ac:chgData name="Jim Grohman" userId="d518d70c-c3e3-4e57-8fe1-d1b0bb595ce3" providerId="ADAL" clId="{3817700E-6FEC-4DDA-95D4-622D0E5ED381}" dt="2020-06-17T19:39:07.566" v="462" actId="478"/>
            <ac:spMkLst>
              <pc:docMk/>
              <pc:sldMasterMk cId="573568589" sldId="2147483660"/>
              <pc:sldLayoutMk cId="3002893049" sldId="2147483693"/>
              <ac:spMk id="4" creationId="{00000000-0000-0000-0000-000000000000}"/>
            </ac:spMkLst>
          </pc:spChg>
          <pc:spChg chg="add">
            <ac:chgData name="Jim Grohman" userId="d518d70c-c3e3-4e57-8fe1-d1b0bb595ce3" providerId="ADAL" clId="{3817700E-6FEC-4DDA-95D4-622D0E5ED381}" dt="2020-06-17T19:39:08.060" v="463"/>
            <ac:spMkLst>
              <pc:docMk/>
              <pc:sldMasterMk cId="573568589" sldId="2147483660"/>
              <pc:sldLayoutMk cId="3002893049" sldId="2147483693"/>
              <ac:spMk id="9" creationId="{27948A1D-19D2-41C8-96C6-E7C970131D09}"/>
            </ac:spMkLst>
          </pc:spChg>
        </pc:sldLayoutChg>
      </pc:sldMasterChg>
    </pc:docChg>
  </pc:docChgLst>
  <pc:docChgLst>
    <pc:chgData name="Jim Grohman" userId="d518d70c-c3e3-4e57-8fe1-d1b0bb595ce3" providerId="ADAL" clId="{B4BF560F-BC10-495A-8E62-E9F10DB37F0E}"/>
    <pc:docChg chg="delSld">
      <pc:chgData name="Jim Grohman" userId="d518d70c-c3e3-4e57-8fe1-d1b0bb595ce3" providerId="ADAL" clId="{B4BF560F-BC10-495A-8E62-E9F10DB37F0E}" dt="2020-05-21T19:28:44.920" v="40" actId="2696"/>
      <pc:docMkLst>
        <pc:docMk/>
      </pc:docMkLst>
      <pc:sldChg chg="del">
        <pc:chgData name="Jim Grohman" userId="d518d70c-c3e3-4e57-8fe1-d1b0bb595ce3" providerId="ADAL" clId="{B4BF560F-BC10-495A-8E62-E9F10DB37F0E}" dt="2020-05-21T19:28:44.160" v="3" actId="2696"/>
        <pc:sldMkLst>
          <pc:docMk/>
          <pc:sldMk cId="1513343029" sldId="275"/>
        </pc:sldMkLst>
      </pc:sldChg>
      <pc:sldChg chg="del">
        <pc:chgData name="Jim Grohman" userId="d518d70c-c3e3-4e57-8fe1-d1b0bb595ce3" providerId="ADAL" clId="{B4BF560F-BC10-495A-8E62-E9F10DB37F0E}" dt="2020-05-21T19:28:44.129" v="2" actId="2696"/>
        <pc:sldMkLst>
          <pc:docMk/>
          <pc:sldMk cId="2259169157" sldId="294"/>
        </pc:sldMkLst>
      </pc:sldChg>
      <pc:sldChg chg="del">
        <pc:chgData name="Jim Grohman" userId="d518d70c-c3e3-4e57-8fe1-d1b0bb595ce3" providerId="ADAL" clId="{B4BF560F-BC10-495A-8E62-E9F10DB37F0E}" dt="2020-05-21T19:28:44.101" v="1" actId="2696"/>
        <pc:sldMkLst>
          <pc:docMk/>
          <pc:sldMk cId="466849113" sldId="295"/>
        </pc:sldMkLst>
      </pc:sldChg>
      <pc:sldChg chg="del">
        <pc:chgData name="Jim Grohman" userId="d518d70c-c3e3-4e57-8fe1-d1b0bb595ce3" providerId="ADAL" clId="{B4BF560F-BC10-495A-8E62-E9F10DB37F0E}" dt="2020-05-21T19:28:44.321" v="6" actId="2696"/>
        <pc:sldMkLst>
          <pc:docMk/>
          <pc:sldMk cId="2541449844" sldId="296"/>
        </pc:sldMkLst>
      </pc:sldChg>
      <pc:sldChg chg="del">
        <pc:chgData name="Jim Grohman" userId="d518d70c-c3e3-4e57-8fe1-d1b0bb595ce3" providerId="ADAL" clId="{B4BF560F-BC10-495A-8E62-E9F10DB37F0E}" dt="2020-05-21T19:28:44.173" v="4" actId="2696"/>
        <pc:sldMkLst>
          <pc:docMk/>
          <pc:sldMk cId="1078631338" sldId="298"/>
        </pc:sldMkLst>
      </pc:sldChg>
      <pc:sldChg chg="del">
        <pc:chgData name="Jim Grohman" userId="d518d70c-c3e3-4e57-8fe1-d1b0bb595ce3" providerId="ADAL" clId="{B4BF560F-BC10-495A-8E62-E9F10DB37F0E}" dt="2020-05-21T19:28:44.396" v="10" actId="2696"/>
        <pc:sldMkLst>
          <pc:docMk/>
          <pc:sldMk cId="0" sldId="303"/>
        </pc:sldMkLst>
      </pc:sldChg>
      <pc:sldChg chg="del">
        <pc:chgData name="Jim Grohman" userId="d518d70c-c3e3-4e57-8fe1-d1b0bb595ce3" providerId="ADAL" clId="{B4BF560F-BC10-495A-8E62-E9F10DB37F0E}" dt="2020-05-21T19:28:44.408" v="11" actId="2696"/>
        <pc:sldMkLst>
          <pc:docMk/>
          <pc:sldMk cId="0" sldId="304"/>
        </pc:sldMkLst>
      </pc:sldChg>
      <pc:sldChg chg="del">
        <pc:chgData name="Jim Grohman" userId="d518d70c-c3e3-4e57-8fe1-d1b0bb595ce3" providerId="ADAL" clId="{B4BF560F-BC10-495A-8E62-E9F10DB37F0E}" dt="2020-05-21T19:28:44.710" v="25" actId="2696"/>
        <pc:sldMkLst>
          <pc:docMk/>
          <pc:sldMk cId="0" sldId="310"/>
        </pc:sldMkLst>
      </pc:sldChg>
      <pc:sldChg chg="del">
        <pc:chgData name="Jim Grohman" userId="d518d70c-c3e3-4e57-8fe1-d1b0bb595ce3" providerId="ADAL" clId="{B4BF560F-BC10-495A-8E62-E9F10DB37F0E}" dt="2020-05-21T19:28:44.889" v="39" actId="2696"/>
        <pc:sldMkLst>
          <pc:docMk/>
          <pc:sldMk cId="56213668" sldId="318"/>
        </pc:sldMkLst>
      </pc:sldChg>
      <pc:sldChg chg="del">
        <pc:chgData name="Jim Grohman" userId="d518d70c-c3e3-4e57-8fe1-d1b0bb595ce3" providerId="ADAL" clId="{B4BF560F-BC10-495A-8E62-E9F10DB37F0E}" dt="2020-05-21T19:28:44.792" v="30" actId="2696"/>
        <pc:sldMkLst>
          <pc:docMk/>
          <pc:sldMk cId="0" sldId="323"/>
        </pc:sldMkLst>
      </pc:sldChg>
      <pc:sldChg chg="del">
        <pc:chgData name="Jim Grohman" userId="d518d70c-c3e3-4e57-8fe1-d1b0bb595ce3" providerId="ADAL" clId="{B4BF560F-BC10-495A-8E62-E9F10DB37F0E}" dt="2020-05-21T19:28:44.920" v="40" actId="2696"/>
        <pc:sldMkLst>
          <pc:docMk/>
          <pc:sldMk cId="0" sldId="329"/>
        </pc:sldMkLst>
      </pc:sldChg>
      <pc:sldChg chg="del">
        <pc:chgData name="Jim Grohman" userId="d518d70c-c3e3-4e57-8fe1-d1b0bb595ce3" providerId="ADAL" clId="{B4BF560F-BC10-495A-8E62-E9F10DB37F0E}" dt="2020-05-21T19:28:44.344" v="7" actId="2696"/>
        <pc:sldMkLst>
          <pc:docMk/>
          <pc:sldMk cId="1088212763" sldId="352"/>
        </pc:sldMkLst>
      </pc:sldChg>
      <pc:sldChg chg="del">
        <pc:chgData name="Jim Grohman" userId="d518d70c-c3e3-4e57-8fe1-d1b0bb595ce3" providerId="ADAL" clId="{B4BF560F-BC10-495A-8E62-E9F10DB37F0E}" dt="2020-05-21T19:28:44.646" v="21" actId="2696"/>
        <pc:sldMkLst>
          <pc:docMk/>
          <pc:sldMk cId="1205722110" sldId="357"/>
        </pc:sldMkLst>
      </pc:sldChg>
      <pc:sldChg chg="del">
        <pc:chgData name="Jim Grohman" userId="d518d70c-c3e3-4e57-8fe1-d1b0bb595ce3" providerId="ADAL" clId="{B4BF560F-BC10-495A-8E62-E9F10DB37F0E}" dt="2020-05-21T19:28:44.743" v="27" actId="2696"/>
        <pc:sldMkLst>
          <pc:docMk/>
          <pc:sldMk cId="909106069" sldId="358"/>
        </pc:sldMkLst>
      </pc:sldChg>
      <pc:sldChg chg="del">
        <pc:chgData name="Jim Grohman" userId="d518d70c-c3e3-4e57-8fe1-d1b0bb595ce3" providerId="ADAL" clId="{B4BF560F-BC10-495A-8E62-E9F10DB37F0E}" dt="2020-05-21T19:28:44.365" v="8" actId="2696"/>
        <pc:sldMkLst>
          <pc:docMk/>
          <pc:sldMk cId="1797224953" sldId="359"/>
        </pc:sldMkLst>
      </pc:sldChg>
      <pc:sldChg chg="del">
        <pc:chgData name="Jim Grohman" userId="d518d70c-c3e3-4e57-8fe1-d1b0bb595ce3" providerId="ADAL" clId="{B4BF560F-BC10-495A-8E62-E9F10DB37F0E}" dt="2020-05-21T19:28:44.674" v="23" actId="2696"/>
        <pc:sldMkLst>
          <pc:docMk/>
          <pc:sldMk cId="1915031016" sldId="360"/>
        </pc:sldMkLst>
      </pc:sldChg>
      <pc:sldChg chg="del">
        <pc:chgData name="Jim Grohman" userId="d518d70c-c3e3-4e57-8fe1-d1b0bb595ce3" providerId="ADAL" clId="{B4BF560F-BC10-495A-8E62-E9F10DB37F0E}" dt="2020-05-21T19:28:44.381" v="9" actId="2696"/>
        <pc:sldMkLst>
          <pc:docMk/>
          <pc:sldMk cId="1863322722" sldId="365"/>
        </pc:sldMkLst>
      </pc:sldChg>
      <pc:sldChg chg="del">
        <pc:chgData name="Jim Grohman" userId="d518d70c-c3e3-4e57-8fe1-d1b0bb595ce3" providerId="ADAL" clId="{B4BF560F-BC10-495A-8E62-E9F10DB37F0E}" dt="2020-05-21T19:28:44.727" v="26" actId="2696"/>
        <pc:sldMkLst>
          <pc:docMk/>
          <pc:sldMk cId="389270890" sldId="373"/>
        </pc:sldMkLst>
      </pc:sldChg>
      <pc:sldChg chg="del">
        <pc:chgData name="Jim Grohman" userId="d518d70c-c3e3-4e57-8fe1-d1b0bb595ce3" providerId="ADAL" clId="{B4BF560F-BC10-495A-8E62-E9F10DB37F0E}" dt="2020-05-21T19:28:44.470" v="13" actId="2696"/>
        <pc:sldMkLst>
          <pc:docMk/>
          <pc:sldMk cId="1494849242" sldId="376"/>
        </pc:sldMkLst>
      </pc:sldChg>
      <pc:sldChg chg="del">
        <pc:chgData name="Jim Grohman" userId="d518d70c-c3e3-4e57-8fe1-d1b0bb595ce3" providerId="ADAL" clId="{B4BF560F-BC10-495A-8E62-E9F10DB37F0E}" dt="2020-05-21T19:28:44.507" v="14" actId="2696"/>
        <pc:sldMkLst>
          <pc:docMk/>
          <pc:sldMk cId="288645845" sldId="377"/>
        </pc:sldMkLst>
      </pc:sldChg>
      <pc:sldChg chg="del">
        <pc:chgData name="Jim Grohman" userId="d518d70c-c3e3-4e57-8fe1-d1b0bb595ce3" providerId="ADAL" clId="{B4BF560F-BC10-495A-8E62-E9F10DB37F0E}" dt="2020-05-21T19:28:44.582" v="17" actId="2696"/>
        <pc:sldMkLst>
          <pc:docMk/>
          <pc:sldMk cId="2147335576" sldId="379"/>
        </pc:sldMkLst>
      </pc:sldChg>
      <pc:sldChg chg="del">
        <pc:chgData name="Jim Grohman" userId="d518d70c-c3e3-4e57-8fe1-d1b0bb595ce3" providerId="ADAL" clId="{B4BF560F-BC10-495A-8E62-E9F10DB37F0E}" dt="2020-05-21T19:28:44.541" v="16" actId="2696"/>
        <pc:sldMkLst>
          <pc:docMk/>
          <pc:sldMk cId="1641401765" sldId="380"/>
        </pc:sldMkLst>
      </pc:sldChg>
      <pc:sldChg chg="del">
        <pc:chgData name="Jim Grohman" userId="d518d70c-c3e3-4e57-8fe1-d1b0bb595ce3" providerId="ADAL" clId="{B4BF560F-BC10-495A-8E62-E9F10DB37F0E}" dt="2020-05-21T19:28:44.597" v="18" actId="2696"/>
        <pc:sldMkLst>
          <pc:docMk/>
          <pc:sldMk cId="279679242" sldId="381"/>
        </pc:sldMkLst>
      </pc:sldChg>
      <pc:sldChg chg="del">
        <pc:chgData name="Jim Grohman" userId="d518d70c-c3e3-4e57-8fe1-d1b0bb595ce3" providerId="ADAL" clId="{B4BF560F-BC10-495A-8E62-E9F10DB37F0E}" dt="2020-05-21T19:28:44.780" v="29" actId="2696"/>
        <pc:sldMkLst>
          <pc:docMk/>
          <pc:sldMk cId="272201793" sldId="384"/>
        </pc:sldMkLst>
      </pc:sldChg>
      <pc:sldChg chg="del">
        <pc:chgData name="Jim Grohman" userId="d518d70c-c3e3-4e57-8fe1-d1b0bb595ce3" providerId="ADAL" clId="{B4BF560F-BC10-495A-8E62-E9F10DB37F0E}" dt="2020-05-21T19:28:44.763" v="28" actId="2696"/>
        <pc:sldMkLst>
          <pc:docMk/>
          <pc:sldMk cId="91391616" sldId="385"/>
        </pc:sldMkLst>
      </pc:sldChg>
      <pc:sldChg chg="del">
        <pc:chgData name="Jim Grohman" userId="d518d70c-c3e3-4e57-8fe1-d1b0bb595ce3" providerId="ADAL" clId="{B4BF560F-BC10-495A-8E62-E9F10DB37F0E}" dt="2020-05-21T19:28:44.638" v="20" actId="2696"/>
        <pc:sldMkLst>
          <pc:docMk/>
          <pc:sldMk cId="1298416560" sldId="386"/>
        </pc:sldMkLst>
      </pc:sldChg>
      <pc:sldChg chg="del">
        <pc:chgData name="Jim Grohman" userId="d518d70c-c3e3-4e57-8fe1-d1b0bb595ce3" providerId="ADAL" clId="{B4BF560F-BC10-495A-8E62-E9F10DB37F0E}" dt="2020-05-21T19:28:44.525" v="15" actId="2696"/>
        <pc:sldMkLst>
          <pc:docMk/>
          <pc:sldMk cId="1561540828" sldId="387"/>
        </pc:sldMkLst>
      </pc:sldChg>
      <pc:sldChg chg="del">
        <pc:chgData name="Jim Grohman" userId="d518d70c-c3e3-4e57-8fe1-d1b0bb595ce3" providerId="ADAL" clId="{B4BF560F-BC10-495A-8E62-E9F10DB37F0E}" dt="2020-05-21T19:28:44.613" v="19" actId="2696"/>
        <pc:sldMkLst>
          <pc:docMk/>
          <pc:sldMk cId="1877269531" sldId="393"/>
        </pc:sldMkLst>
      </pc:sldChg>
      <pc:sldChg chg="del">
        <pc:chgData name="Jim Grohman" userId="d518d70c-c3e3-4e57-8fe1-d1b0bb595ce3" providerId="ADAL" clId="{B4BF560F-BC10-495A-8E62-E9F10DB37F0E}" dt="2020-05-21T19:28:44.685" v="24" actId="2696"/>
        <pc:sldMkLst>
          <pc:docMk/>
          <pc:sldMk cId="1553987616" sldId="397"/>
        </pc:sldMkLst>
      </pc:sldChg>
      <pc:sldChg chg="del">
        <pc:chgData name="Jim Grohman" userId="d518d70c-c3e3-4e57-8fe1-d1b0bb595ce3" providerId="ADAL" clId="{B4BF560F-BC10-495A-8E62-E9F10DB37F0E}" dt="2020-05-21T19:28:44.799" v="31" actId="2696"/>
        <pc:sldMkLst>
          <pc:docMk/>
          <pc:sldMk cId="973457455" sldId="407"/>
        </pc:sldMkLst>
      </pc:sldChg>
      <pc:sldChg chg="del">
        <pc:chgData name="Jim Grohman" userId="d518d70c-c3e3-4e57-8fe1-d1b0bb595ce3" providerId="ADAL" clId="{B4BF560F-BC10-495A-8E62-E9F10DB37F0E}" dt="2020-05-21T19:28:44.808" v="32" actId="2696"/>
        <pc:sldMkLst>
          <pc:docMk/>
          <pc:sldMk cId="3037293202" sldId="408"/>
        </pc:sldMkLst>
      </pc:sldChg>
      <pc:sldChg chg="del">
        <pc:chgData name="Jim Grohman" userId="d518d70c-c3e3-4e57-8fe1-d1b0bb595ce3" providerId="ADAL" clId="{B4BF560F-BC10-495A-8E62-E9F10DB37F0E}" dt="2020-05-21T19:28:44.816" v="33" actId="2696"/>
        <pc:sldMkLst>
          <pc:docMk/>
          <pc:sldMk cId="2291769147" sldId="409"/>
        </pc:sldMkLst>
      </pc:sldChg>
      <pc:sldChg chg="del">
        <pc:chgData name="Jim Grohman" userId="d518d70c-c3e3-4e57-8fe1-d1b0bb595ce3" providerId="ADAL" clId="{B4BF560F-BC10-495A-8E62-E9F10DB37F0E}" dt="2020-05-21T19:28:44.842" v="36" actId="2696"/>
        <pc:sldMkLst>
          <pc:docMk/>
          <pc:sldMk cId="723966599" sldId="413"/>
        </pc:sldMkLst>
      </pc:sldChg>
      <pc:sldChg chg="del">
        <pc:chgData name="Jim Grohman" userId="d518d70c-c3e3-4e57-8fe1-d1b0bb595ce3" providerId="ADAL" clId="{B4BF560F-BC10-495A-8E62-E9F10DB37F0E}" dt="2020-05-21T19:28:44.826" v="34" actId="2696"/>
        <pc:sldMkLst>
          <pc:docMk/>
          <pc:sldMk cId="2317668002" sldId="417"/>
        </pc:sldMkLst>
      </pc:sldChg>
      <pc:sldChg chg="del">
        <pc:chgData name="Jim Grohman" userId="d518d70c-c3e3-4e57-8fe1-d1b0bb595ce3" providerId="ADAL" clId="{B4BF560F-BC10-495A-8E62-E9F10DB37F0E}" dt="2020-05-21T19:28:44.834" v="35" actId="2696"/>
        <pc:sldMkLst>
          <pc:docMk/>
          <pc:sldMk cId="139332464" sldId="418"/>
        </pc:sldMkLst>
      </pc:sldChg>
      <pc:sldChg chg="del">
        <pc:chgData name="Jim Grohman" userId="d518d70c-c3e3-4e57-8fe1-d1b0bb595ce3" providerId="ADAL" clId="{B4BF560F-BC10-495A-8E62-E9F10DB37F0E}" dt="2020-05-21T19:28:44.067" v="0" actId="2696"/>
        <pc:sldMkLst>
          <pc:docMk/>
          <pc:sldMk cId="4192851646" sldId="421"/>
        </pc:sldMkLst>
      </pc:sldChg>
      <pc:sldChg chg="del">
        <pc:chgData name="Jim Grohman" userId="d518d70c-c3e3-4e57-8fe1-d1b0bb595ce3" providerId="ADAL" clId="{B4BF560F-BC10-495A-8E62-E9F10DB37F0E}" dt="2020-05-21T19:28:44.424" v="12" actId="2696"/>
        <pc:sldMkLst>
          <pc:docMk/>
          <pc:sldMk cId="257817480" sldId="588"/>
        </pc:sldMkLst>
      </pc:sldChg>
      <pc:sldChg chg="del">
        <pc:chgData name="Jim Grohman" userId="d518d70c-c3e3-4e57-8fe1-d1b0bb595ce3" providerId="ADAL" clId="{B4BF560F-BC10-495A-8E62-E9F10DB37F0E}" dt="2020-05-21T19:28:44.659" v="22" actId="2696"/>
        <pc:sldMkLst>
          <pc:docMk/>
          <pc:sldMk cId="898535206" sldId="591"/>
        </pc:sldMkLst>
      </pc:sldChg>
      <pc:sldChg chg="del">
        <pc:chgData name="Jim Grohman" userId="d518d70c-c3e3-4e57-8fe1-d1b0bb595ce3" providerId="ADAL" clId="{B4BF560F-BC10-495A-8E62-E9F10DB37F0E}" dt="2020-05-21T19:28:44.850" v="37" actId="2696"/>
        <pc:sldMkLst>
          <pc:docMk/>
          <pc:sldMk cId="728465480" sldId="592"/>
        </pc:sldMkLst>
      </pc:sldChg>
      <pc:sldChg chg="del">
        <pc:chgData name="Jim Grohman" userId="d518d70c-c3e3-4e57-8fe1-d1b0bb595ce3" providerId="ADAL" clId="{B4BF560F-BC10-495A-8E62-E9F10DB37F0E}" dt="2020-05-21T19:28:44.865" v="38" actId="2696"/>
        <pc:sldMkLst>
          <pc:docMk/>
          <pc:sldMk cId="2044990446" sldId="593"/>
        </pc:sldMkLst>
      </pc:sldChg>
      <pc:sldChg chg="del">
        <pc:chgData name="Jim Grohman" userId="d518d70c-c3e3-4e57-8fe1-d1b0bb595ce3" providerId="ADAL" clId="{B4BF560F-BC10-495A-8E62-E9F10DB37F0E}" dt="2020-05-21T19:28:44.270" v="5" actId="2696"/>
        <pc:sldMkLst>
          <pc:docMk/>
          <pc:sldMk cId="3990456979" sldId="594"/>
        </pc:sldMkLst>
      </pc:sldChg>
    </pc:docChg>
  </pc:docChgLst>
  <pc:docChgLst>
    <pc:chgData name="Debbie Sanger" userId="9f9deb5e-9e3d-48ac-8453-7cc0da67970f" providerId="ADAL" clId="{BD8F9490-F7D1-4392-93EF-D46D032112B9}"/>
    <pc:docChg chg="custSel modSld">
      <pc:chgData name="Debbie Sanger" userId="9f9deb5e-9e3d-48ac-8453-7cc0da67970f" providerId="ADAL" clId="{BD8F9490-F7D1-4392-93EF-D46D032112B9}" dt="2020-05-29T20:46:51.405" v="14"/>
      <pc:docMkLst>
        <pc:docMk/>
      </pc:docMkLst>
      <pc:sldChg chg="modSp">
        <pc:chgData name="Debbie Sanger" userId="9f9deb5e-9e3d-48ac-8453-7cc0da67970f" providerId="ADAL" clId="{BD8F9490-F7D1-4392-93EF-D46D032112B9}" dt="2020-05-29T20:42:50.769" v="3" actId="20577"/>
        <pc:sldMkLst>
          <pc:docMk/>
          <pc:sldMk cId="4165178740" sldId="315"/>
        </pc:sldMkLst>
        <pc:spChg chg="mod">
          <ac:chgData name="Debbie Sanger" userId="9f9deb5e-9e3d-48ac-8453-7cc0da67970f" providerId="ADAL" clId="{BD8F9490-F7D1-4392-93EF-D46D032112B9}" dt="2020-05-29T20:42:50.769" v="3" actId="20577"/>
          <ac:spMkLst>
            <pc:docMk/>
            <pc:sldMk cId="4165178740" sldId="315"/>
            <ac:spMk id="2" creationId="{E3C4BEC9-2B95-4DF7-96AE-5E36A2CAA15E}"/>
          </ac:spMkLst>
        </pc:spChg>
      </pc:sldChg>
      <pc:sldChg chg="modSp">
        <pc:chgData name="Debbie Sanger" userId="9f9deb5e-9e3d-48ac-8453-7cc0da67970f" providerId="ADAL" clId="{BD8F9490-F7D1-4392-93EF-D46D032112B9}" dt="2020-05-29T20:42:00.073" v="2" actId="20577"/>
        <pc:sldMkLst>
          <pc:docMk/>
          <pc:sldMk cId="2032011711" sldId="336"/>
        </pc:sldMkLst>
        <pc:spChg chg="mod">
          <ac:chgData name="Debbie Sanger" userId="9f9deb5e-9e3d-48ac-8453-7cc0da67970f" providerId="ADAL" clId="{BD8F9490-F7D1-4392-93EF-D46D032112B9}" dt="2020-05-29T20:42:00.073" v="2" actId="20577"/>
          <ac:spMkLst>
            <pc:docMk/>
            <pc:sldMk cId="2032011711" sldId="336"/>
            <ac:spMk id="6" creationId="{00000000-0000-0000-0000-000000000000}"/>
          </ac:spMkLst>
        </pc:spChg>
      </pc:sldChg>
      <pc:sldChg chg="modSp">
        <pc:chgData name="Debbie Sanger" userId="9f9deb5e-9e3d-48ac-8453-7cc0da67970f" providerId="ADAL" clId="{BD8F9490-F7D1-4392-93EF-D46D032112B9}" dt="2020-05-29T20:43:47.222" v="7"/>
        <pc:sldMkLst>
          <pc:docMk/>
          <pc:sldMk cId="870299823" sldId="423"/>
        </pc:sldMkLst>
        <pc:graphicFrameChg chg="mod">
          <ac:chgData name="Debbie Sanger" userId="9f9deb5e-9e3d-48ac-8453-7cc0da67970f" providerId="ADAL" clId="{BD8F9490-F7D1-4392-93EF-D46D032112B9}" dt="2020-05-29T20:43:47.222" v="7"/>
          <ac:graphicFrameMkLst>
            <pc:docMk/>
            <pc:sldMk cId="870299823" sldId="423"/>
            <ac:graphicFrameMk id="8" creationId="{22E8F7E1-16F5-4706-9A13-E204C5952410}"/>
          </ac:graphicFrameMkLst>
        </pc:graphicFrameChg>
      </pc:sldChg>
      <pc:sldChg chg="modSp">
        <pc:chgData name="Debbie Sanger" userId="9f9deb5e-9e3d-48ac-8453-7cc0da67970f" providerId="ADAL" clId="{BD8F9490-F7D1-4392-93EF-D46D032112B9}" dt="2020-05-29T20:45:23.300" v="12" actId="6549"/>
        <pc:sldMkLst>
          <pc:docMk/>
          <pc:sldMk cId="525243651" sldId="582"/>
        </pc:sldMkLst>
        <pc:spChg chg="mod">
          <ac:chgData name="Debbie Sanger" userId="9f9deb5e-9e3d-48ac-8453-7cc0da67970f" providerId="ADAL" clId="{BD8F9490-F7D1-4392-93EF-D46D032112B9}" dt="2020-05-29T20:45:23.300" v="12" actId="6549"/>
          <ac:spMkLst>
            <pc:docMk/>
            <pc:sldMk cId="525243651" sldId="582"/>
            <ac:spMk id="9" creationId="{957CDFA3-EA93-4FBD-B501-150B386E49D3}"/>
          </ac:spMkLst>
        </pc:spChg>
      </pc:sldChg>
      <pc:sldChg chg="addCm modCm">
        <pc:chgData name="Debbie Sanger" userId="9f9deb5e-9e3d-48ac-8453-7cc0da67970f" providerId="ADAL" clId="{BD8F9490-F7D1-4392-93EF-D46D032112B9}" dt="2020-05-29T20:46:51.405" v="14"/>
        <pc:sldMkLst>
          <pc:docMk/>
          <pc:sldMk cId="167429179" sldId="59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05-29T15:46:33.610" idx="1">
    <p:pos x="10" y="10"/>
    <p:text>[@James Grohman] were you going to add something on this slide?  or should we get rid of it?</p:text>
    <p:extLst>
      <p:ext uri="{C676402C-5697-4E1C-873F-D02D1690AC5C}">
        <p15:threadingInfo xmlns:p15="http://schemas.microsoft.com/office/powerpoint/2012/main" timeZoneBias="300"/>
      </p:ext>
    </p:extLst>
  </p:cm>
</p:cmLst>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80E4A-E50F-4A29-9F59-CE54B186D86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53D7CD3-08F6-4B7D-B933-8C0E30E0BDC9}">
      <dgm:prSet phldrT="[Text]"/>
      <dgm:spPr/>
      <dgm:t>
        <a:bodyPr/>
        <a:lstStyle/>
        <a:p>
          <a:r>
            <a:rPr lang="en-US" dirty="0"/>
            <a:t>Agile</a:t>
          </a:r>
        </a:p>
      </dgm:t>
    </dgm:pt>
    <dgm:pt modelId="{DA58A4EB-9C93-4F95-A352-62A6B5DA0A48}" type="parTrans" cxnId="{3911F2A4-A47D-4A24-AB28-E7B27B1523F6}">
      <dgm:prSet/>
      <dgm:spPr/>
      <dgm:t>
        <a:bodyPr/>
        <a:lstStyle/>
        <a:p>
          <a:endParaRPr lang="en-US"/>
        </a:p>
      </dgm:t>
    </dgm:pt>
    <dgm:pt modelId="{87A9A58C-AA7A-4280-AD95-5DBD86C7CBF1}" type="sibTrans" cxnId="{3911F2A4-A47D-4A24-AB28-E7B27B1523F6}">
      <dgm:prSet/>
      <dgm:spPr/>
      <dgm:t>
        <a:bodyPr/>
        <a:lstStyle/>
        <a:p>
          <a:endParaRPr lang="en-US"/>
        </a:p>
      </dgm:t>
    </dgm:pt>
    <dgm:pt modelId="{15A653CE-ACDE-41CC-A1CC-B0CDF2B02A23}">
      <dgm:prSet phldrT="[Text]"/>
      <dgm:spPr/>
      <dgm:t>
        <a:bodyPr/>
        <a:lstStyle/>
        <a:p>
          <a:r>
            <a:rPr lang="en-US" dirty="0"/>
            <a:t>Iterative</a:t>
          </a:r>
        </a:p>
      </dgm:t>
    </dgm:pt>
    <dgm:pt modelId="{C3BE1A8D-B9DA-4493-8848-40EFAFCA7F15}" type="parTrans" cxnId="{57DC52F6-7CBD-4AE3-963E-5B5A52D749E3}">
      <dgm:prSet/>
      <dgm:spPr/>
      <dgm:t>
        <a:bodyPr/>
        <a:lstStyle/>
        <a:p>
          <a:endParaRPr lang="en-US"/>
        </a:p>
      </dgm:t>
    </dgm:pt>
    <dgm:pt modelId="{AD08DC57-4F1A-499A-B74A-3D5D0E0BEDDE}" type="sibTrans" cxnId="{57DC52F6-7CBD-4AE3-963E-5B5A52D749E3}">
      <dgm:prSet/>
      <dgm:spPr/>
      <dgm:t>
        <a:bodyPr/>
        <a:lstStyle/>
        <a:p>
          <a:endParaRPr lang="en-US"/>
        </a:p>
      </dgm:t>
    </dgm:pt>
    <dgm:pt modelId="{EDF7BA55-EBD2-4BB0-8131-0341FCE21660}">
      <dgm:prSet phldrT="[Text]"/>
      <dgm:spPr/>
      <dgm:t>
        <a:bodyPr/>
        <a:lstStyle/>
        <a:p>
          <a:r>
            <a:rPr lang="en-US" dirty="0"/>
            <a:t>Uncertainty</a:t>
          </a:r>
        </a:p>
      </dgm:t>
    </dgm:pt>
    <dgm:pt modelId="{3AD1C591-A8E9-4DD2-9774-96430E38B2A6}" type="parTrans" cxnId="{FB42D91F-E14F-4C96-B56A-6F8418E0D581}">
      <dgm:prSet/>
      <dgm:spPr/>
      <dgm:t>
        <a:bodyPr/>
        <a:lstStyle/>
        <a:p>
          <a:endParaRPr lang="en-US"/>
        </a:p>
      </dgm:t>
    </dgm:pt>
    <dgm:pt modelId="{DE57B867-A58F-47DD-ACDB-297B9AE05C1D}" type="sibTrans" cxnId="{FB42D91F-E14F-4C96-B56A-6F8418E0D581}">
      <dgm:prSet/>
      <dgm:spPr/>
      <dgm:t>
        <a:bodyPr/>
        <a:lstStyle/>
        <a:p>
          <a:endParaRPr lang="en-US"/>
        </a:p>
      </dgm:t>
    </dgm:pt>
    <dgm:pt modelId="{5F41F52B-7144-4FBC-9413-479242675BB4}">
      <dgm:prSet phldrT="[Text]"/>
      <dgm:spPr/>
      <dgm:t>
        <a:bodyPr/>
        <a:lstStyle/>
        <a:p>
          <a:r>
            <a:rPr lang="en-US" dirty="0"/>
            <a:t>Waterfall</a:t>
          </a:r>
        </a:p>
      </dgm:t>
    </dgm:pt>
    <dgm:pt modelId="{5035B6E4-F7BA-4FBF-AC21-166CDC5EC2DC}" type="parTrans" cxnId="{E0A66E53-2B5D-4459-AAFD-644380CD8C8A}">
      <dgm:prSet/>
      <dgm:spPr/>
      <dgm:t>
        <a:bodyPr/>
        <a:lstStyle/>
        <a:p>
          <a:endParaRPr lang="en-US"/>
        </a:p>
      </dgm:t>
    </dgm:pt>
    <dgm:pt modelId="{DC53DCF9-E072-4A85-A227-C4447E00F89A}" type="sibTrans" cxnId="{E0A66E53-2B5D-4459-AAFD-644380CD8C8A}">
      <dgm:prSet/>
      <dgm:spPr/>
      <dgm:t>
        <a:bodyPr/>
        <a:lstStyle/>
        <a:p>
          <a:endParaRPr lang="en-US"/>
        </a:p>
      </dgm:t>
    </dgm:pt>
    <dgm:pt modelId="{0C43D358-512C-4DA8-B337-6045875AA199}">
      <dgm:prSet phldrT="[Text]"/>
      <dgm:spPr/>
      <dgm:t>
        <a:bodyPr/>
        <a:lstStyle/>
        <a:p>
          <a:r>
            <a:rPr lang="en-US" dirty="0"/>
            <a:t>Clarity</a:t>
          </a:r>
        </a:p>
      </dgm:t>
    </dgm:pt>
    <dgm:pt modelId="{1CB163E7-3B59-41DC-8C6F-B6871C994031}" type="parTrans" cxnId="{78DD6737-66F3-4BC5-B614-44EB3E18333D}">
      <dgm:prSet/>
      <dgm:spPr/>
      <dgm:t>
        <a:bodyPr/>
        <a:lstStyle/>
        <a:p>
          <a:endParaRPr lang="en-US"/>
        </a:p>
      </dgm:t>
    </dgm:pt>
    <dgm:pt modelId="{8AA25099-DBE6-49D5-8326-EBC39E708AE6}" type="sibTrans" cxnId="{78DD6737-66F3-4BC5-B614-44EB3E18333D}">
      <dgm:prSet/>
      <dgm:spPr/>
      <dgm:t>
        <a:bodyPr/>
        <a:lstStyle/>
        <a:p>
          <a:endParaRPr lang="en-US"/>
        </a:p>
      </dgm:t>
    </dgm:pt>
    <dgm:pt modelId="{E908AF30-7BDA-48F8-ABC2-D7CF0ACA1479}">
      <dgm:prSet phldrT="[Text]"/>
      <dgm:spPr/>
      <dgm:t>
        <a:bodyPr/>
        <a:lstStyle/>
        <a:p>
          <a:r>
            <a:rPr lang="en-US" dirty="0"/>
            <a:t>Linear</a:t>
          </a:r>
        </a:p>
      </dgm:t>
    </dgm:pt>
    <dgm:pt modelId="{6346B11F-995B-4017-8701-DC61DDFA1386}" type="sibTrans" cxnId="{835090E0-CF15-414E-A5F7-57DC8CAEEB66}">
      <dgm:prSet/>
      <dgm:spPr/>
      <dgm:t>
        <a:bodyPr/>
        <a:lstStyle/>
        <a:p>
          <a:endParaRPr lang="en-US"/>
        </a:p>
      </dgm:t>
    </dgm:pt>
    <dgm:pt modelId="{862B3DD2-4E7E-46E8-8224-C37EA6A85E67}" type="parTrans" cxnId="{835090E0-CF15-414E-A5F7-57DC8CAEEB66}">
      <dgm:prSet/>
      <dgm:spPr/>
      <dgm:t>
        <a:bodyPr/>
        <a:lstStyle/>
        <a:p>
          <a:endParaRPr lang="en-US"/>
        </a:p>
      </dgm:t>
    </dgm:pt>
    <dgm:pt modelId="{13583496-7989-4A4A-98EC-D2D8C86F9A92}" type="pres">
      <dgm:prSet presAssocID="{52D80E4A-E50F-4A29-9F59-CE54B186D864}" presName="diagram" presStyleCnt="0">
        <dgm:presLayoutVars>
          <dgm:chPref val="1"/>
          <dgm:dir/>
          <dgm:animOne val="branch"/>
          <dgm:animLvl val="lvl"/>
          <dgm:resizeHandles/>
        </dgm:presLayoutVars>
      </dgm:prSet>
      <dgm:spPr/>
    </dgm:pt>
    <dgm:pt modelId="{A6F17E0F-9778-469C-AEFF-83BF1D649572}" type="pres">
      <dgm:prSet presAssocID="{753D7CD3-08F6-4B7D-B933-8C0E30E0BDC9}" presName="root" presStyleCnt="0"/>
      <dgm:spPr/>
    </dgm:pt>
    <dgm:pt modelId="{FD7049BC-C1A8-4149-A303-925C96DBC376}" type="pres">
      <dgm:prSet presAssocID="{753D7CD3-08F6-4B7D-B933-8C0E30E0BDC9}" presName="rootComposite" presStyleCnt="0"/>
      <dgm:spPr/>
    </dgm:pt>
    <dgm:pt modelId="{DDEFAE7E-3B72-428E-85BC-89E0B446A365}" type="pres">
      <dgm:prSet presAssocID="{753D7CD3-08F6-4B7D-B933-8C0E30E0BDC9}" presName="rootText" presStyleLbl="node1" presStyleIdx="0" presStyleCnt="2"/>
      <dgm:spPr/>
    </dgm:pt>
    <dgm:pt modelId="{2A1BF9AE-4171-420E-B844-D02C1B33B438}" type="pres">
      <dgm:prSet presAssocID="{753D7CD3-08F6-4B7D-B933-8C0E30E0BDC9}" presName="rootConnector" presStyleLbl="node1" presStyleIdx="0" presStyleCnt="2"/>
      <dgm:spPr/>
    </dgm:pt>
    <dgm:pt modelId="{4B573E0A-BD4A-4A2E-B965-99F56351A97F}" type="pres">
      <dgm:prSet presAssocID="{753D7CD3-08F6-4B7D-B933-8C0E30E0BDC9}" presName="childShape" presStyleCnt="0"/>
      <dgm:spPr/>
    </dgm:pt>
    <dgm:pt modelId="{DCF2FC23-5FFE-497B-82AB-A50A40B2472D}" type="pres">
      <dgm:prSet presAssocID="{C3BE1A8D-B9DA-4493-8848-40EFAFCA7F15}" presName="Name13" presStyleLbl="parChTrans1D2" presStyleIdx="0" presStyleCnt="4"/>
      <dgm:spPr/>
    </dgm:pt>
    <dgm:pt modelId="{E7CA4178-9659-42F0-94C4-DA9C4406C94B}" type="pres">
      <dgm:prSet presAssocID="{15A653CE-ACDE-41CC-A1CC-B0CDF2B02A23}" presName="childText" presStyleLbl="bgAcc1" presStyleIdx="0" presStyleCnt="4">
        <dgm:presLayoutVars>
          <dgm:bulletEnabled val="1"/>
        </dgm:presLayoutVars>
      </dgm:prSet>
      <dgm:spPr/>
    </dgm:pt>
    <dgm:pt modelId="{10F75675-4114-4168-A15F-4050E92A0909}" type="pres">
      <dgm:prSet presAssocID="{3AD1C591-A8E9-4DD2-9774-96430E38B2A6}" presName="Name13" presStyleLbl="parChTrans1D2" presStyleIdx="1" presStyleCnt="4"/>
      <dgm:spPr/>
    </dgm:pt>
    <dgm:pt modelId="{8E2838C0-3206-4333-A4F1-A5D716105B24}" type="pres">
      <dgm:prSet presAssocID="{EDF7BA55-EBD2-4BB0-8131-0341FCE21660}" presName="childText" presStyleLbl="bgAcc1" presStyleIdx="1" presStyleCnt="4">
        <dgm:presLayoutVars>
          <dgm:bulletEnabled val="1"/>
        </dgm:presLayoutVars>
      </dgm:prSet>
      <dgm:spPr/>
    </dgm:pt>
    <dgm:pt modelId="{77D1F567-7C49-4E1A-BBEE-55628D70C533}" type="pres">
      <dgm:prSet presAssocID="{5F41F52B-7144-4FBC-9413-479242675BB4}" presName="root" presStyleCnt="0"/>
      <dgm:spPr/>
    </dgm:pt>
    <dgm:pt modelId="{84C83CEF-9735-45C7-8EC0-7126D2E2A737}" type="pres">
      <dgm:prSet presAssocID="{5F41F52B-7144-4FBC-9413-479242675BB4}" presName="rootComposite" presStyleCnt="0"/>
      <dgm:spPr/>
    </dgm:pt>
    <dgm:pt modelId="{4BA47078-2030-4364-854E-D460989816CF}" type="pres">
      <dgm:prSet presAssocID="{5F41F52B-7144-4FBC-9413-479242675BB4}" presName="rootText" presStyleLbl="node1" presStyleIdx="1" presStyleCnt="2"/>
      <dgm:spPr/>
    </dgm:pt>
    <dgm:pt modelId="{77D31204-B8CA-4B27-87CF-EFD954DDDE6A}" type="pres">
      <dgm:prSet presAssocID="{5F41F52B-7144-4FBC-9413-479242675BB4}" presName="rootConnector" presStyleLbl="node1" presStyleIdx="1" presStyleCnt="2"/>
      <dgm:spPr/>
    </dgm:pt>
    <dgm:pt modelId="{407210A6-0391-48D7-997D-0DBD6523D098}" type="pres">
      <dgm:prSet presAssocID="{5F41F52B-7144-4FBC-9413-479242675BB4}" presName="childShape" presStyleCnt="0"/>
      <dgm:spPr/>
    </dgm:pt>
    <dgm:pt modelId="{3869559F-D306-4A4E-8783-02C1A5B2D4DC}" type="pres">
      <dgm:prSet presAssocID="{862B3DD2-4E7E-46E8-8224-C37EA6A85E67}" presName="Name13" presStyleLbl="parChTrans1D2" presStyleIdx="2" presStyleCnt="4"/>
      <dgm:spPr/>
    </dgm:pt>
    <dgm:pt modelId="{F8CFFB70-6972-4B81-B360-81B54D6EF6AC}" type="pres">
      <dgm:prSet presAssocID="{E908AF30-7BDA-48F8-ABC2-D7CF0ACA1479}" presName="childText" presStyleLbl="bgAcc1" presStyleIdx="2" presStyleCnt="4">
        <dgm:presLayoutVars>
          <dgm:bulletEnabled val="1"/>
        </dgm:presLayoutVars>
      </dgm:prSet>
      <dgm:spPr/>
    </dgm:pt>
    <dgm:pt modelId="{7C539D17-4BF8-49AE-B0DE-266D410E48ED}" type="pres">
      <dgm:prSet presAssocID="{1CB163E7-3B59-41DC-8C6F-B6871C994031}" presName="Name13" presStyleLbl="parChTrans1D2" presStyleIdx="3" presStyleCnt="4"/>
      <dgm:spPr/>
    </dgm:pt>
    <dgm:pt modelId="{838CB0CE-A038-4099-8F79-B6CCB8EB8C9B}" type="pres">
      <dgm:prSet presAssocID="{0C43D358-512C-4DA8-B337-6045875AA199}" presName="childText" presStyleLbl="bgAcc1" presStyleIdx="3" presStyleCnt="4">
        <dgm:presLayoutVars>
          <dgm:bulletEnabled val="1"/>
        </dgm:presLayoutVars>
      </dgm:prSet>
      <dgm:spPr/>
    </dgm:pt>
  </dgm:ptLst>
  <dgm:cxnLst>
    <dgm:cxn modelId="{24ADB501-0B93-44E1-8CBC-9D3CA194160D}" type="presOf" srcId="{E908AF30-7BDA-48F8-ABC2-D7CF0ACA1479}" destId="{F8CFFB70-6972-4B81-B360-81B54D6EF6AC}" srcOrd="0" destOrd="0" presId="urn:microsoft.com/office/officeart/2005/8/layout/hierarchy3"/>
    <dgm:cxn modelId="{FB42D91F-E14F-4C96-B56A-6F8418E0D581}" srcId="{753D7CD3-08F6-4B7D-B933-8C0E30E0BDC9}" destId="{EDF7BA55-EBD2-4BB0-8131-0341FCE21660}" srcOrd="1" destOrd="0" parTransId="{3AD1C591-A8E9-4DD2-9774-96430E38B2A6}" sibTransId="{DE57B867-A58F-47DD-ACDB-297B9AE05C1D}"/>
    <dgm:cxn modelId="{78DD6737-66F3-4BC5-B614-44EB3E18333D}" srcId="{5F41F52B-7144-4FBC-9413-479242675BB4}" destId="{0C43D358-512C-4DA8-B337-6045875AA199}" srcOrd="1" destOrd="0" parTransId="{1CB163E7-3B59-41DC-8C6F-B6871C994031}" sibTransId="{8AA25099-DBE6-49D5-8326-EBC39E708AE6}"/>
    <dgm:cxn modelId="{70C31666-0B0A-4502-A5C5-B432CB9222EB}" type="presOf" srcId="{EDF7BA55-EBD2-4BB0-8131-0341FCE21660}" destId="{8E2838C0-3206-4333-A4F1-A5D716105B24}" srcOrd="0" destOrd="0" presId="urn:microsoft.com/office/officeart/2005/8/layout/hierarchy3"/>
    <dgm:cxn modelId="{E0A66E53-2B5D-4459-AAFD-644380CD8C8A}" srcId="{52D80E4A-E50F-4A29-9F59-CE54B186D864}" destId="{5F41F52B-7144-4FBC-9413-479242675BB4}" srcOrd="1" destOrd="0" parTransId="{5035B6E4-F7BA-4FBF-AC21-166CDC5EC2DC}" sibTransId="{DC53DCF9-E072-4A85-A227-C4447E00F89A}"/>
    <dgm:cxn modelId="{6427C655-945C-4FC1-BCE0-19F651C730B9}" type="presOf" srcId="{5F41F52B-7144-4FBC-9413-479242675BB4}" destId="{77D31204-B8CA-4B27-87CF-EFD954DDDE6A}" srcOrd="1" destOrd="0" presId="urn:microsoft.com/office/officeart/2005/8/layout/hierarchy3"/>
    <dgm:cxn modelId="{ED2B9C7F-A88E-4379-8B3D-3E44D8648CF1}" type="presOf" srcId="{753D7CD3-08F6-4B7D-B933-8C0E30E0BDC9}" destId="{2A1BF9AE-4171-420E-B844-D02C1B33B438}" srcOrd="1" destOrd="0" presId="urn:microsoft.com/office/officeart/2005/8/layout/hierarchy3"/>
    <dgm:cxn modelId="{1256DA90-897A-475D-A6B9-FA05625700EF}" type="presOf" srcId="{3AD1C591-A8E9-4DD2-9774-96430E38B2A6}" destId="{10F75675-4114-4168-A15F-4050E92A0909}" srcOrd="0" destOrd="0" presId="urn:microsoft.com/office/officeart/2005/8/layout/hierarchy3"/>
    <dgm:cxn modelId="{3F44DAA0-C00B-422B-BB9D-105CFD7EE6E6}" type="presOf" srcId="{0C43D358-512C-4DA8-B337-6045875AA199}" destId="{838CB0CE-A038-4099-8F79-B6CCB8EB8C9B}" srcOrd="0" destOrd="0" presId="urn:microsoft.com/office/officeart/2005/8/layout/hierarchy3"/>
    <dgm:cxn modelId="{3911F2A4-A47D-4A24-AB28-E7B27B1523F6}" srcId="{52D80E4A-E50F-4A29-9F59-CE54B186D864}" destId="{753D7CD3-08F6-4B7D-B933-8C0E30E0BDC9}" srcOrd="0" destOrd="0" parTransId="{DA58A4EB-9C93-4F95-A352-62A6B5DA0A48}" sibTransId="{87A9A58C-AA7A-4280-AD95-5DBD86C7CBF1}"/>
    <dgm:cxn modelId="{D72843AF-E215-411A-A877-B96267497784}" type="presOf" srcId="{753D7CD3-08F6-4B7D-B933-8C0E30E0BDC9}" destId="{DDEFAE7E-3B72-428E-85BC-89E0B446A365}" srcOrd="0" destOrd="0" presId="urn:microsoft.com/office/officeart/2005/8/layout/hierarchy3"/>
    <dgm:cxn modelId="{951884B2-CAD7-4245-A6F2-C65799111B38}" type="presOf" srcId="{52D80E4A-E50F-4A29-9F59-CE54B186D864}" destId="{13583496-7989-4A4A-98EC-D2D8C86F9A92}" srcOrd="0" destOrd="0" presId="urn:microsoft.com/office/officeart/2005/8/layout/hierarchy3"/>
    <dgm:cxn modelId="{597A2BCA-A44C-4B4C-8B2F-C27BF7BBC334}" type="presOf" srcId="{C3BE1A8D-B9DA-4493-8848-40EFAFCA7F15}" destId="{DCF2FC23-5FFE-497B-82AB-A50A40B2472D}" srcOrd="0" destOrd="0" presId="urn:microsoft.com/office/officeart/2005/8/layout/hierarchy3"/>
    <dgm:cxn modelId="{2A4C35CA-BAD1-496B-B544-C82BE829D319}" type="presOf" srcId="{5F41F52B-7144-4FBC-9413-479242675BB4}" destId="{4BA47078-2030-4364-854E-D460989816CF}" srcOrd="0" destOrd="0" presId="urn:microsoft.com/office/officeart/2005/8/layout/hierarchy3"/>
    <dgm:cxn modelId="{E2CF8ECB-42A0-4EEC-8BE1-8739001EB5C2}" type="presOf" srcId="{15A653CE-ACDE-41CC-A1CC-B0CDF2B02A23}" destId="{E7CA4178-9659-42F0-94C4-DA9C4406C94B}" srcOrd="0" destOrd="0" presId="urn:microsoft.com/office/officeart/2005/8/layout/hierarchy3"/>
    <dgm:cxn modelId="{E7D4C1CF-2EB7-494C-8938-16674219EC7E}" type="presOf" srcId="{862B3DD2-4E7E-46E8-8224-C37EA6A85E67}" destId="{3869559F-D306-4A4E-8783-02C1A5B2D4DC}" srcOrd="0" destOrd="0" presId="urn:microsoft.com/office/officeart/2005/8/layout/hierarchy3"/>
    <dgm:cxn modelId="{E641F9DC-E39A-4E9F-8EC5-EAB4D124F272}" type="presOf" srcId="{1CB163E7-3B59-41DC-8C6F-B6871C994031}" destId="{7C539D17-4BF8-49AE-B0DE-266D410E48ED}" srcOrd="0" destOrd="0" presId="urn:microsoft.com/office/officeart/2005/8/layout/hierarchy3"/>
    <dgm:cxn modelId="{835090E0-CF15-414E-A5F7-57DC8CAEEB66}" srcId="{5F41F52B-7144-4FBC-9413-479242675BB4}" destId="{E908AF30-7BDA-48F8-ABC2-D7CF0ACA1479}" srcOrd="0" destOrd="0" parTransId="{862B3DD2-4E7E-46E8-8224-C37EA6A85E67}" sibTransId="{6346B11F-995B-4017-8701-DC61DDFA1386}"/>
    <dgm:cxn modelId="{57DC52F6-7CBD-4AE3-963E-5B5A52D749E3}" srcId="{753D7CD3-08F6-4B7D-B933-8C0E30E0BDC9}" destId="{15A653CE-ACDE-41CC-A1CC-B0CDF2B02A23}" srcOrd="0" destOrd="0" parTransId="{C3BE1A8D-B9DA-4493-8848-40EFAFCA7F15}" sibTransId="{AD08DC57-4F1A-499A-B74A-3D5D0E0BEDDE}"/>
    <dgm:cxn modelId="{CB84FEC8-EC7B-4997-B6E1-A7D2F7FC9D8D}" type="presParOf" srcId="{13583496-7989-4A4A-98EC-D2D8C86F9A92}" destId="{A6F17E0F-9778-469C-AEFF-83BF1D649572}" srcOrd="0" destOrd="0" presId="urn:microsoft.com/office/officeart/2005/8/layout/hierarchy3"/>
    <dgm:cxn modelId="{45D9C039-804F-43DE-A683-683990F3BF8E}" type="presParOf" srcId="{A6F17E0F-9778-469C-AEFF-83BF1D649572}" destId="{FD7049BC-C1A8-4149-A303-925C96DBC376}" srcOrd="0" destOrd="0" presId="urn:microsoft.com/office/officeart/2005/8/layout/hierarchy3"/>
    <dgm:cxn modelId="{79136B50-20A9-489F-89E5-DFE1D33D54A7}" type="presParOf" srcId="{FD7049BC-C1A8-4149-A303-925C96DBC376}" destId="{DDEFAE7E-3B72-428E-85BC-89E0B446A365}" srcOrd="0" destOrd="0" presId="urn:microsoft.com/office/officeart/2005/8/layout/hierarchy3"/>
    <dgm:cxn modelId="{31823783-A873-4405-8A59-CABC413242BA}" type="presParOf" srcId="{FD7049BC-C1A8-4149-A303-925C96DBC376}" destId="{2A1BF9AE-4171-420E-B844-D02C1B33B438}" srcOrd="1" destOrd="0" presId="urn:microsoft.com/office/officeart/2005/8/layout/hierarchy3"/>
    <dgm:cxn modelId="{CBB138B3-808B-4976-8432-59FBBEBDD95D}" type="presParOf" srcId="{A6F17E0F-9778-469C-AEFF-83BF1D649572}" destId="{4B573E0A-BD4A-4A2E-B965-99F56351A97F}" srcOrd="1" destOrd="0" presId="urn:microsoft.com/office/officeart/2005/8/layout/hierarchy3"/>
    <dgm:cxn modelId="{CC2EA858-61C9-4BD1-9090-2F3CE5361E5D}" type="presParOf" srcId="{4B573E0A-BD4A-4A2E-B965-99F56351A97F}" destId="{DCF2FC23-5FFE-497B-82AB-A50A40B2472D}" srcOrd="0" destOrd="0" presId="urn:microsoft.com/office/officeart/2005/8/layout/hierarchy3"/>
    <dgm:cxn modelId="{E9C64046-D593-4160-8A82-8EC2AE3C521B}" type="presParOf" srcId="{4B573E0A-BD4A-4A2E-B965-99F56351A97F}" destId="{E7CA4178-9659-42F0-94C4-DA9C4406C94B}" srcOrd="1" destOrd="0" presId="urn:microsoft.com/office/officeart/2005/8/layout/hierarchy3"/>
    <dgm:cxn modelId="{3169662C-6F1E-460A-9C67-955188E8BB5E}" type="presParOf" srcId="{4B573E0A-BD4A-4A2E-B965-99F56351A97F}" destId="{10F75675-4114-4168-A15F-4050E92A0909}" srcOrd="2" destOrd="0" presId="urn:microsoft.com/office/officeart/2005/8/layout/hierarchy3"/>
    <dgm:cxn modelId="{1CE9D5AE-C383-4156-98DB-CB6ECD5D060B}" type="presParOf" srcId="{4B573E0A-BD4A-4A2E-B965-99F56351A97F}" destId="{8E2838C0-3206-4333-A4F1-A5D716105B24}" srcOrd="3" destOrd="0" presId="urn:microsoft.com/office/officeart/2005/8/layout/hierarchy3"/>
    <dgm:cxn modelId="{ACD44FB6-3E97-4206-8E63-9A457B85F217}" type="presParOf" srcId="{13583496-7989-4A4A-98EC-D2D8C86F9A92}" destId="{77D1F567-7C49-4E1A-BBEE-55628D70C533}" srcOrd="1" destOrd="0" presId="urn:microsoft.com/office/officeart/2005/8/layout/hierarchy3"/>
    <dgm:cxn modelId="{F737E417-4425-4A7A-8663-8D1AF20E2E6E}" type="presParOf" srcId="{77D1F567-7C49-4E1A-BBEE-55628D70C533}" destId="{84C83CEF-9735-45C7-8EC0-7126D2E2A737}" srcOrd="0" destOrd="0" presId="urn:microsoft.com/office/officeart/2005/8/layout/hierarchy3"/>
    <dgm:cxn modelId="{23DF4B72-6622-458F-9377-207DFCF22035}" type="presParOf" srcId="{84C83CEF-9735-45C7-8EC0-7126D2E2A737}" destId="{4BA47078-2030-4364-854E-D460989816CF}" srcOrd="0" destOrd="0" presId="urn:microsoft.com/office/officeart/2005/8/layout/hierarchy3"/>
    <dgm:cxn modelId="{811AFC50-0D22-4435-947D-FB6E71B966F2}" type="presParOf" srcId="{84C83CEF-9735-45C7-8EC0-7126D2E2A737}" destId="{77D31204-B8CA-4B27-87CF-EFD954DDDE6A}" srcOrd="1" destOrd="0" presId="urn:microsoft.com/office/officeart/2005/8/layout/hierarchy3"/>
    <dgm:cxn modelId="{2B5E8C30-E7C8-4DC8-9A31-58C885962B59}" type="presParOf" srcId="{77D1F567-7C49-4E1A-BBEE-55628D70C533}" destId="{407210A6-0391-48D7-997D-0DBD6523D098}" srcOrd="1" destOrd="0" presId="urn:microsoft.com/office/officeart/2005/8/layout/hierarchy3"/>
    <dgm:cxn modelId="{6BD8E62D-D60A-41C3-B811-370B14616693}" type="presParOf" srcId="{407210A6-0391-48D7-997D-0DBD6523D098}" destId="{3869559F-D306-4A4E-8783-02C1A5B2D4DC}" srcOrd="0" destOrd="0" presId="urn:microsoft.com/office/officeart/2005/8/layout/hierarchy3"/>
    <dgm:cxn modelId="{779803AD-ECB9-4A98-BBFD-127DEC526A23}" type="presParOf" srcId="{407210A6-0391-48D7-997D-0DBD6523D098}" destId="{F8CFFB70-6972-4B81-B360-81B54D6EF6AC}" srcOrd="1" destOrd="0" presId="urn:microsoft.com/office/officeart/2005/8/layout/hierarchy3"/>
    <dgm:cxn modelId="{16624584-3456-4914-8C33-253B07F157D2}" type="presParOf" srcId="{407210A6-0391-48D7-997D-0DBD6523D098}" destId="{7C539D17-4BF8-49AE-B0DE-266D410E48ED}" srcOrd="2" destOrd="0" presId="urn:microsoft.com/office/officeart/2005/8/layout/hierarchy3"/>
    <dgm:cxn modelId="{3950676E-2772-4C27-A5A7-4E2494C11413}" type="presParOf" srcId="{407210A6-0391-48D7-997D-0DBD6523D098}" destId="{838CB0CE-A038-4099-8F79-B6CCB8EB8C9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6C2F8-75F0-4743-A43F-2B1320E721AB}" type="doc">
      <dgm:prSet loTypeId="urn:microsoft.com/office/officeart/2005/8/layout/venn2" loCatId="relationship" qsTypeId="urn:microsoft.com/office/officeart/2005/8/quickstyle/3d2" qsCatId="3D" csTypeId="urn:microsoft.com/office/officeart/2005/8/colors/accent1_2" csCatId="accent1" phldr="1"/>
      <dgm:spPr/>
    </dgm:pt>
    <dgm:pt modelId="{CF0BD0B0-ADC7-4F9D-88BA-F659BC80EAB4}">
      <dgm:prSet phldrT="[Text]" phldr="0" custT="1"/>
      <dgm:spPr/>
      <dgm:t>
        <a:bodyPr anchor="b"/>
        <a:lstStyle/>
        <a:p>
          <a:pPr rtl="0"/>
          <a:r>
            <a:rPr lang="en-US" sz="2000" dirty="0">
              <a:latin typeface="Calibri Light" panose="020F0302020204030204"/>
            </a:rPr>
            <a:t>Agile Approach</a:t>
          </a:r>
        </a:p>
      </dgm:t>
    </dgm:pt>
    <dgm:pt modelId="{6FAABFCF-897D-4780-A6A7-9F06FB65408F}" type="parTrans" cxnId="{3D6CE6D8-FCF1-4560-AB12-412085EDC4E8}">
      <dgm:prSet/>
      <dgm:spPr/>
      <dgm:t>
        <a:bodyPr/>
        <a:lstStyle/>
        <a:p>
          <a:endParaRPr lang="en-US"/>
        </a:p>
      </dgm:t>
    </dgm:pt>
    <dgm:pt modelId="{23315B86-C963-4B15-90B3-4828BC146873}" type="sibTrans" cxnId="{3D6CE6D8-FCF1-4560-AB12-412085EDC4E8}">
      <dgm:prSet/>
      <dgm:spPr/>
      <dgm:t>
        <a:bodyPr/>
        <a:lstStyle/>
        <a:p>
          <a:endParaRPr lang="en-US"/>
        </a:p>
      </dgm:t>
    </dgm:pt>
    <dgm:pt modelId="{9F334075-57B7-49CC-9F5D-51676D96DC09}">
      <dgm:prSet phldrT="[Text]" phldr="0" custT="1"/>
      <dgm:spPr/>
      <dgm:t>
        <a:bodyPr/>
        <a:lstStyle/>
        <a:p>
          <a:pPr rtl="0"/>
          <a:r>
            <a:rPr lang="en-US" sz="1800">
              <a:latin typeface="Calibri Light" panose="020F0302020204030204"/>
            </a:rPr>
            <a:t>Scrum Methodology</a:t>
          </a:r>
          <a:endParaRPr lang="en-US" sz="1800" dirty="0"/>
        </a:p>
      </dgm:t>
    </dgm:pt>
    <dgm:pt modelId="{69BA9AF0-D1A9-460C-8ADE-6C109BE6E6C1}" type="parTrans" cxnId="{3EADA90F-4A7A-459D-B978-BC8431F9C05C}">
      <dgm:prSet/>
      <dgm:spPr/>
      <dgm:t>
        <a:bodyPr/>
        <a:lstStyle/>
        <a:p>
          <a:endParaRPr lang="en-US"/>
        </a:p>
      </dgm:t>
    </dgm:pt>
    <dgm:pt modelId="{AF24D284-A93B-4246-B581-FDAC79D90DC7}" type="sibTrans" cxnId="{3EADA90F-4A7A-459D-B978-BC8431F9C05C}">
      <dgm:prSet/>
      <dgm:spPr/>
      <dgm:t>
        <a:bodyPr/>
        <a:lstStyle/>
        <a:p>
          <a:endParaRPr lang="en-US"/>
        </a:p>
      </dgm:t>
    </dgm:pt>
    <dgm:pt modelId="{D81D81EE-1798-48E8-81BA-CD483EC33403}">
      <dgm:prSet phldrT="[Text]" custT="1"/>
      <dgm:spPr/>
      <dgm:t>
        <a:bodyPr/>
        <a:lstStyle/>
        <a:p>
          <a:r>
            <a:rPr lang="en-US" sz="1600" dirty="0">
              <a:latin typeface="Calibri Light" panose="020F0302020204030204"/>
            </a:rPr>
            <a:t>Team</a:t>
          </a:r>
          <a:r>
            <a:rPr lang="en-US" sz="1600" b="0" i="0" u="none" strike="noStrike" cap="none" baseline="0" noProof="0" dirty="0">
              <a:latin typeface="Calibri Light"/>
              <a:cs typeface="Calibri Light"/>
            </a:rPr>
            <a:t> </a:t>
          </a:r>
        </a:p>
        <a:p>
          <a:r>
            <a:rPr lang="en-US" sz="1600" dirty="0">
              <a:latin typeface="Calibri Light" panose="020F0302020204030204"/>
            </a:rPr>
            <a:t>Implementation</a:t>
          </a:r>
          <a:endParaRPr lang="en-US" sz="1600" dirty="0"/>
        </a:p>
      </dgm:t>
    </dgm:pt>
    <dgm:pt modelId="{2BB3220C-CE34-496F-8C26-EFE376B819D9}" type="parTrans" cxnId="{4498B40F-AE75-4AD5-8257-B01515495305}">
      <dgm:prSet/>
      <dgm:spPr/>
      <dgm:t>
        <a:bodyPr/>
        <a:lstStyle/>
        <a:p>
          <a:endParaRPr lang="en-US"/>
        </a:p>
      </dgm:t>
    </dgm:pt>
    <dgm:pt modelId="{D0A23CCE-1B98-447A-B7BC-1DA124BD676E}" type="sibTrans" cxnId="{4498B40F-AE75-4AD5-8257-B01515495305}">
      <dgm:prSet/>
      <dgm:spPr/>
      <dgm:t>
        <a:bodyPr/>
        <a:lstStyle/>
        <a:p>
          <a:endParaRPr lang="en-US"/>
        </a:p>
      </dgm:t>
    </dgm:pt>
    <dgm:pt modelId="{41D4B9FF-81E3-4BA7-8AF9-6A34834ADDAD}" type="pres">
      <dgm:prSet presAssocID="{FF96C2F8-75F0-4743-A43F-2B1320E721AB}" presName="Name0" presStyleCnt="0">
        <dgm:presLayoutVars>
          <dgm:chMax val="7"/>
          <dgm:resizeHandles val="exact"/>
        </dgm:presLayoutVars>
      </dgm:prSet>
      <dgm:spPr/>
    </dgm:pt>
    <dgm:pt modelId="{C0D3DE88-D725-49B7-8853-96C811C20141}" type="pres">
      <dgm:prSet presAssocID="{FF96C2F8-75F0-4743-A43F-2B1320E721AB}" presName="comp1" presStyleCnt="0"/>
      <dgm:spPr/>
    </dgm:pt>
    <dgm:pt modelId="{D3A606DA-7B13-4B1D-9724-0032EF8049B4}" type="pres">
      <dgm:prSet presAssocID="{FF96C2F8-75F0-4743-A43F-2B1320E721AB}" presName="circle1" presStyleLbl="node1" presStyleIdx="0" presStyleCnt="3" custLinFactNeighborX="205"/>
      <dgm:spPr/>
    </dgm:pt>
    <dgm:pt modelId="{4A552A36-8E81-45E2-BFFB-5D2459AAE382}" type="pres">
      <dgm:prSet presAssocID="{FF96C2F8-75F0-4743-A43F-2B1320E721AB}" presName="c1text" presStyleLbl="node1" presStyleIdx="0" presStyleCnt="3">
        <dgm:presLayoutVars>
          <dgm:bulletEnabled val="1"/>
        </dgm:presLayoutVars>
      </dgm:prSet>
      <dgm:spPr/>
    </dgm:pt>
    <dgm:pt modelId="{D0020FD0-2DD2-4F8A-A11C-FBDEC4F4A895}" type="pres">
      <dgm:prSet presAssocID="{FF96C2F8-75F0-4743-A43F-2B1320E721AB}" presName="comp2" presStyleCnt="0"/>
      <dgm:spPr/>
    </dgm:pt>
    <dgm:pt modelId="{4753D612-7746-48A1-B0E3-37DE3F59CEA0}" type="pres">
      <dgm:prSet presAssocID="{FF96C2F8-75F0-4743-A43F-2B1320E721AB}" presName="circle2" presStyleLbl="node1" presStyleIdx="1" presStyleCnt="3" custLinFactNeighborX="1139" custLinFactNeighborY="-7819"/>
      <dgm:spPr/>
    </dgm:pt>
    <dgm:pt modelId="{031B86B8-E12C-48DC-AA29-667157C2640B}" type="pres">
      <dgm:prSet presAssocID="{FF96C2F8-75F0-4743-A43F-2B1320E721AB}" presName="c2text" presStyleLbl="node1" presStyleIdx="1" presStyleCnt="3">
        <dgm:presLayoutVars>
          <dgm:bulletEnabled val="1"/>
        </dgm:presLayoutVars>
      </dgm:prSet>
      <dgm:spPr/>
    </dgm:pt>
    <dgm:pt modelId="{20E27A9B-AC71-4573-B83F-D6599D08411D}" type="pres">
      <dgm:prSet presAssocID="{FF96C2F8-75F0-4743-A43F-2B1320E721AB}" presName="comp3" presStyleCnt="0"/>
      <dgm:spPr/>
    </dgm:pt>
    <dgm:pt modelId="{D4419203-4F40-46C9-A1EC-D8179E651DEB}" type="pres">
      <dgm:prSet presAssocID="{FF96C2F8-75F0-4743-A43F-2B1320E721AB}" presName="circle3" presStyleLbl="node1" presStyleIdx="2" presStyleCnt="3" custLinFactNeighborX="1980" custLinFactNeighborY="-20655"/>
      <dgm:spPr/>
    </dgm:pt>
    <dgm:pt modelId="{C78703C6-E29E-497A-8877-FDC22CF1EB3E}" type="pres">
      <dgm:prSet presAssocID="{FF96C2F8-75F0-4743-A43F-2B1320E721AB}" presName="c3text" presStyleLbl="node1" presStyleIdx="2" presStyleCnt="3">
        <dgm:presLayoutVars>
          <dgm:bulletEnabled val="1"/>
        </dgm:presLayoutVars>
      </dgm:prSet>
      <dgm:spPr/>
    </dgm:pt>
  </dgm:ptLst>
  <dgm:cxnLst>
    <dgm:cxn modelId="{3EADA90F-4A7A-459D-B978-BC8431F9C05C}" srcId="{FF96C2F8-75F0-4743-A43F-2B1320E721AB}" destId="{9F334075-57B7-49CC-9F5D-51676D96DC09}" srcOrd="1" destOrd="0" parTransId="{69BA9AF0-D1A9-460C-8ADE-6C109BE6E6C1}" sibTransId="{AF24D284-A93B-4246-B581-FDAC79D90DC7}"/>
    <dgm:cxn modelId="{4498B40F-AE75-4AD5-8257-B01515495305}" srcId="{FF96C2F8-75F0-4743-A43F-2B1320E721AB}" destId="{D81D81EE-1798-48E8-81BA-CD483EC33403}" srcOrd="2" destOrd="0" parTransId="{2BB3220C-CE34-496F-8C26-EFE376B819D9}" sibTransId="{D0A23CCE-1B98-447A-B7BC-1DA124BD676E}"/>
    <dgm:cxn modelId="{DB7A6933-855D-4F8E-862B-4CF7D18D391D}" type="presOf" srcId="{9F334075-57B7-49CC-9F5D-51676D96DC09}" destId="{4753D612-7746-48A1-B0E3-37DE3F59CEA0}" srcOrd="0" destOrd="0" presId="urn:microsoft.com/office/officeart/2005/8/layout/venn2"/>
    <dgm:cxn modelId="{47888863-F78A-4E42-A819-2D217620B64A}" type="presOf" srcId="{D81D81EE-1798-48E8-81BA-CD483EC33403}" destId="{D4419203-4F40-46C9-A1EC-D8179E651DEB}" srcOrd="0" destOrd="0" presId="urn:microsoft.com/office/officeart/2005/8/layout/venn2"/>
    <dgm:cxn modelId="{BC0DD652-2EBD-49E3-9004-3D5CE3774ACF}" type="presOf" srcId="{9F334075-57B7-49CC-9F5D-51676D96DC09}" destId="{031B86B8-E12C-48DC-AA29-667157C2640B}" srcOrd="1" destOrd="0" presId="urn:microsoft.com/office/officeart/2005/8/layout/venn2"/>
    <dgm:cxn modelId="{AC9AFE56-0D7B-4A82-8E14-68AE72BB8DB5}" type="presOf" srcId="{CF0BD0B0-ADC7-4F9D-88BA-F659BC80EAB4}" destId="{D3A606DA-7B13-4B1D-9724-0032EF8049B4}" srcOrd="0" destOrd="0" presId="urn:microsoft.com/office/officeart/2005/8/layout/venn2"/>
    <dgm:cxn modelId="{CE9E7680-1007-448D-8C6C-AA270F4D6A72}" type="presOf" srcId="{CF0BD0B0-ADC7-4F9D-88BA-F659BC80EAB4}" destId="{4A552A36-8E81-45E2-BFFB-5D2459AAE382}" srcOrd="1" destOrd="0" presId="urn:microsoft.com/office/officeart/2005/8/layout/venn2"/>
    <dgm:cxn modelId="{FAEBAA9E-B926-4CA9-BBB8-8E0DD3F55530}" type="presOf" srcId="{D81D81EE-1798-48E8-81BA-CD483EC33403}" destId="{C78703C6-E29E-497A-8877-FDC22CF1EB3E}" srcOrd="1" destOrd="0" presId="urn:microsoft.com/office/officeart/2005/8/layout/venn2"/>
    <dgm:cxn modelId="{9BC53CBF-A38A-4B70-A4D3-DAFEB6896B95}" type="presOf" srcId="{FF96C2F8-75F0-4743-A43F-2B1320E721AB}" destId="{41D4B9FF-81E3-4BA7-8AF9-6A34834ADDAD}" srcOrd="0" destOrd="0" presId="urn:microsoft.com/office/officeart/2005/8/layout/venn2"/>
    <dgm:cxn modelId="{3D6CE6D8-FCF1-4560-AB12-412085EDC4E8}" srcId="{FF96C2F8-75F0-4743-A43F-2B1320E721AB}" destId="{CF0BD0B0-ADC7-4F9D-88BA-F659BC80EAB4}" srcOrd="0" destOrd="0" parTransId="{6FAABFCF-897D-4780-A6A7-9F06FB65408F}" sibTransId="{23315B86-C963-4B15-90B3-4828BC146873}"/>
    <dgm:cxn modelId="{36C830D8-756D-4C13-AAE9-651A0961041E}" type="presParOf" srcId="{41D4B9FF-81E3-4BA7-8AF9-6A34834ADDAD}" destId="{C0D3DE88-D725-49B7-8853-96C811C20141}" srcOrd="0" destOrd="0" presId="urn:microsoft.com/office/officeart/2005/8/layout/venn2"/>
    <dgm:cxn modelId="{ED9425B8-DB99-4FFF-A6E2-A7CF21B6F040}" type="presParOf" srcId="{C0D3DE88-D725-49B7-8853-96C811C20141}" destId="{D3A606DA-7B13-4B1D-9724-0032EF8049B4}" srcOrd="0" destOrd="0" presId="urn:microsoft.com/office/officeart/2005/8/layout/venn2"/>
    <dgm:cxn modelId="{F11FB3AE-B2D9-4B05-BFA9-F1F9DD5AEABC}" type="presParOf" srcId="{C0D3DE88-D725-49B7-8853-96C811C20141}" destId="{4A552A36-8E81-45E2-BFFB-5D2459AAE382}" srcOrd="1" destOrd="0" presId="urn:microsoft.com/office/officeart/2005/8/layout/venn2"/>
    <dgm:cxn modelId="{222CE834-17D6-43CD-976B-946F5422922F}" type="presParOf" srcId="{41D4B9FF-81E3-4BA7-8AF9-6A34834ADDAD}" destId="{D0020FD0-2DD2-4F8A-A11C-FBDEC4F4A895}" srcOrd="1" destOrd="0" presId="urn:microsoft.com/office/officeart/2005/8/layout/venn2"/>
    <dgm:cxn modelId="{C6309BD8-AE36-404B-AC3B-A1778DB830BF}" type="presParOf" srcId="{D0020FD0-2DD2-4F8A-A11C-FBDEC4F4A895}" destId="{4753D612-7746-48A1-B0E3-37DE3F59CEA0}" srcOrd="0" destOrd="0" presId="urn:microsoft.com/office/officeart/2005/8/layout/venn2"/>
    <dgm:cxn modelId="{6D2E6BB2-7369-4C7F-B222-6E5425DD8615}" type="presParOf" srcId="{D0020FD0-2DD2-4F8A-A11C-FBDEC4F4A895}" destId="{031B86B8-E12C-48DC-AA29-667157C2640B}" srcOrd="1" destOrd="0" presId="urn:microsoft.com/office/officeart/2005/8/layout/venn2"/>
    <dgm:cxn modelId="{C44400DA-0283-4403-849D-29DE0763972D}" type="presParOf" srcId="{41D4B9FF-81E3-4BA7-8AF9-6A34834ADDAD}" destId="{20E27A9B-AC71-4573-B83F-D6599D08411D}" srcOrd="2" destOrd="0" presId="urn:microsoft.com/office/officeart/2005/8/layout/venn2"/>
    <dgm:cxn modelId="{6D32A251-F6DC-4B7C-B4C5-9FE43D667CFE}" type="presParOf" srcId="{20E27A9B-AC71-4573-B83F-D6599D08411D}" destId="{D4419203-4F40-46C9-A1EC-D8179E651DEB}" srcOrd="0" destOrd="0" presId="urn:microsoft.com/office/officeart/2005/8/layout/venn2"/>
    <dgm:cxn modelId="{9F40A1BA-9901-4E6C-92ED-8745A09D5C2E}" type="presParOf" srcId="{20E27A9B-AC71-4573-B83F-D6599D08411D}" destId="{C78703C6-E29E-497A-8877-FDC22CF1EB3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BD293-8395-4E87-8721-AC12E6249CB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30CA05DD-1AFD-4884-9435-FCDDF8D953CD}">
      <dgm:prSet phldrT="[Text]"/>
      <dgm:spPr/>
      <dgm:t>
        <a:bodyPr/>
        <a:lstStyle/>
        <a:p>
          <a:r>
            <a:rPr lang="en-US" dirty="0"/>
            <a:t>Mature team and immature organization</a:t>
          </a:r>
        </a:p>
      </dgm:t>
    </dgm:pt>
    <dgm:pt modelId="{7E76AC9D-D357-42CC-955D-EC5EFB82C3EB}" type="parTrans" cxnId="{62B38E41-C7EA-45ED-A725-0A9FCCF836B0}">
      <dgm:prSet/>
      <dgm:spPr/>
      <dgm:t>
        <a:bodyPr/>
        <a:lstStyle/>
        <a:p>
          <a:endParaRPr lang="en-US"/>
        </a:p>
      </dgm:t>
    </dgm:pt>
    <dgm:pt modelId="{7496B9A1-4BA8-4114-AEE6-8EF76D293A23}" type="sibTrans" cxnId="{62B38E41-C7EA-45ED-A725-0A9FCCF836B0}">
      <dgm:prSet/>
      <dgm:spPr/>
      <dgm:t>
        <a:bodyPr/>
        <a:lstStyle/>
        <a:p>
          <a:endParaRPr lang="en-US"/>
        </a:p>
      </dgm:t>
    </dgm:pt>
    <dgm:pt modelId="{258BF595-DAEA-4921-8786-2FD7843E9DC7}">
      <dgm:prSet phldrT="[Text]"/>
      <dgm:spPr/>
      <dgm:t>
        <a:bodyPr/>
        <a:lstStyle/>
        <a:p>
          <a:r>
            <a:rPr lang="en-US" dirty="0"/>
            <a:t>Mature team and organization</a:t>
          </a:r>
        </a:p>
      </dgm:t>
    </dgm:pt>
    <dgm:pt modelId="{E87C808C-CC46-4D49-8ED2-6A1305BE7839}" type="parTrans" cxnId="{06CFF67C-FA81-44D6-B7A9-AE9B1A39FE1D}">
      <dgm:prSet/>
      <dgm:spPr/>
      <dgm:t>
        <a:bodyPr/>
        <a:lstStyle/>
        <a:p>
          <a:endParaRPr lang="en-US"/>
        </a:p>
      </dgm:t>
    </dgm:pt>
    <dgm:pt modelId="{360A744F-6740-44AD-95CF-7713E5485454}" type="sibTrans" cxnId="{06CFF67C-FA81-44D6-B7A9-AE9B1A39FE1D}">
      <dgm:prSet/>
      <dgm:spPr/>
      <dgm:t>
        <a:bodyPr/>
        <a:lstStyle/>
        <a:p>
          <a:endParaRPr lang="en-US"/>
        </a:p>
      </dgm:t>
    </dgm:pt>
    <dgm:pt modelId="{26C93ACB-1392-46C3-AF06-14178E4BE3A5}">
      <dgm:prSet phldrT="[Text]"/>
      <dgm:spPr/>
      <dgm:t>
        <a:bodyPr/>
        <a:lstStyle/>
        <a:p>
          <a:r>
            <a:rPr lang="en-US" dirty="0"/>
            <a:t>Immature team and organization </a:t>
          </a:r>
        </a:p>
      </dgm:t>
    </dgm:pt>
    <dgm:pt modelId="{5A3C5E82-9A83-4E43-88B1-83C530312043}" type="parTrans" cxnId="{477CB1A9-6602-41BD-B48C-72809D5D3E4C}">
      <dgm:prSet/>
      <dgm:spPr/>
      <dgm:t>
        <a:bodyPr/>
        <a:lstStyle/>
        <a:p>
          <a:endParaRPr lang="en-US"/>
        </a:p>
      </dgm:t>
    </dgm:pt>
    <dgm:pt modelId="{3A962D10-D4B2-4423-9415-4BE349AE8BBE}" type="sibTrans" cxnId="{477CB1A9-6602-41BD-B48C-72809D5D3E4C}">
      <dgm:prSet/>
      <dgm:spPr/>
      <dgm:t>
        <a:bodyPr/>
        <a:lstStyle/>
        <a:p>
          <a:endParaRPr lang="en-US"/>
        </a:p>
      </dgm:t>
    </dgm:pt>
    <dgm:pt modelId="{909CD5E9-F49C-4764-A776-5556043587EB}">
      <dgm:prSet phldrT="[Text]"/>
      <dgm:spPr/>
      <dgm:t>
        <a:bodyPr/>
        <a:lstStyle/>
        <a:p>
          <a:r>
            <a:rPr lang="en-US" dirty="0"/>
            <a:t>Immature team and mature organization</a:t>
          </a:r>
        </a:p>
      </dgm:t>
    </dgm:pt>
    <dgm:pt modelId="{3BE4D0DA-3AA7-4FB6-87AE-C3611CFE5002}" type="parTrans" cxnId="{EBF7F906-A818-44B2-8702-A2BAD35E1956}">
      <dgm:prSet/>
      <dgm:spPr/>
      <dgm:t>
        <a:bodyPr/>
        <a:lstStyle/>
        <a:p>
          <a:endParaRPr lang="en-US"/>
        </a:p>
      </dgm:t>
    </dgm:pt>
    <dgm:pt modelId="{3B702508-C37A-415B-8DB2-111CDA98A7DA}" type="sibTrans" cxnId="{EBF7F906-A818-44B2-8702-A2BAD35E1956}">
      <dgm:prSet/>
      <dgm:spPr/>
      <dgm:t>
        <a:bodyPr/>
        <a:lstStyle/>
        <a:p>
          <a:endParaRPr lang="en-US"/>
        </a:p>
      </dgm:t>
    </dgm:pt>
    <dgm:pt modelId="{19DAE6FA-4A7C-44C7-810C-8E8230B7DAFD}" type="pres">
      <dgm:prSet presAssocID="{D3CBD293-8395-4E87-8721-AC12E6249CB5}" presName="matrix" presStyleCnt="0">
        <dgm:presLayoutVars>
          <dgm:chMax val="1"/>
          <dgm:dir/>
          <dgm:resizeHandles val="exact"/>
        </dgm:presLayoutVars>
      </dgm:prSet>
      <dgm:spPr/>
    </dgm:pt>
    <dgm:pt modelId="{B2435D2A-2B55-4D67-A1ED-E372B212082D}" type="pres">
      <dgm:prSet presAssocID="{D3CBD293-8395-4E87-8721-AC12E6249CB5}" presName="axisShape" presStyleLbl="bgShp" presStyleIdx="0" presStyleCnt="1" custLinFactNeighborX="-867" custLinFactNeighborY="15871"/>
      <dgm:spPr/>
    </dgm:pt>
    <dgm:pt modelId="{CCB257D6-B075-4D62-BDC4-D4E353384EEE}" type="pres">
      <dgm:prSet presAssocID="{D3CBD293-8395-4E87-8721-AC12E6249CB5}" presName="rect1" presStyleLbl="node1" presStyleIdx="0" presStyleCnt="4">
        <dgm:presLayoutVars>
          <dgm:chMax val="0"/>
          <dgm:chPref val="0"/>
          <dgm:bulletEnabled val="1"/>
        </dgm:presLayoutVars>
      </dgm:prSet>
      <dgm:spPr/>
    </dgm:pt>
    <dgm:pt modelId="{06D4158C-33A6-4C27-9C11-B61694F93ADB}" type="pres">
      <dgm:prSet presAssocID="{D3CBD293-8395-4E87-8721-AC12E6249CB5}" presName="rect2" presStyleLbl="node1" presStyleIdx="1" presStyleCnt="4">
        <dgm:presLayoutVars>
          <dgm:chMax val="0"/>
          <dgm:chPref val="0"/>
          <dgm:bulletEnabled val="1"/>
        </dgm:presLayoutVars>
      </dgm:prSet>
      <dgm:spPr/>
    </dgm:pt>
    <dgm:pt modelId="{7026F4CA-292F-488B-8CDD-637B89F1B4C6}" type="pres">
      <dgm:prSet presAssocID="{D3CBD293-8395-4E87-8721-AC12E6249CB5}" presName="rect3" presStyleLbl="node1" presStyleIdx="2" presStyleCnt="4">
        <dgm:presLayoutVars>
          <dgm:chMax val="0"/>
          <dgm:chPref val="0"/>
          <dgm:bulletEnabled val="1"/>
        </dgm:presLayoutVars>
      </dgm:prSet>
      <dgm:spPr/>
    </dgm:pt>
    <dgm:pt modelId="{3B547D15-8C17-4AE9-9EB5-183D12E6941A}" type="pres">
      <dgm:prSet presAssocID="{D3CBD293-8395-4E87-8721-AC12E6249CB5}" presName="rect4" presStyleLbl="node1" presStyleIdx="3" presStyleCnt="4">
        <dgm:presLayoutVars>
          <dgm:chMax val="0"/>
          <dgm:chPref val="0"/>
          <dgm:bulletEnabled val="1"/>
        </dgm:presLayoutVars>
      </dgm:prSet>
      <dgm:spPr/>
    </dgm:pt>
  </dgm:ptLst>
  <dgm:cxnLst>
    <dgm:cxn modelId="{EBF7F906-A818-44B2-8702-A2BAD35E1956}" srcId="{D3CBD293-8395-4E87-8721-AC12E6249CB5}" destId="{909CD5E9-F49C-4764-A776-5556043587EB}" srcOrd="3" destOrd="0" parTransId="{3BE4D0DA-3AA7-4FB6-87AE-C3611CFE5002}" sibTransId="{3B702508-C37A-415B-8DB2-111CDA98A7DA}"/>
    <dgm:cxn modelId="{5D70EC35-E4D8-46B7-B4E1-9D035B177590}" type="presOf" srcId="{D3CBD293-8395-4E87-8721-AC12E6249CB5}" destId="{19DAE6FA-4A7C-44C7-810C-8E8230B7DAFD}" srcOrd="0" destOrd="0" presId="urn:microsoft.com/office/officeart/2005/8/layout/matrix2"/>
    <dgm:cxn modelId="{62B38E41-C7EA-45ED-A725-0A9FCCF836B0}" srcId="{D3CBD293-8395-4E87-8721-AC12E6249CB5}" destId="{30CA05DD-1AFD-4884-9435-FCDDF8D953CD}" srcOrd="0" destOrd="0" parTransId="{7E76AC9D-D357-42CC-955D-EC5EFB82C3EB}" sibTransId="{7496B9A1-4BA8-4114-AEE6-8EF76D293A23}"/>
    <dgm:cxn modelId="{0F099B64-E131-4485-AFDF-14204BC8E0C9}" type="presOf" srcId="{258BF595-DAEA-4921-8786-2FD7843E9DC7}" destId="{06D4158C-33A6-4C27-9C11-B61694F93ADB}" srcOrd="0" destOrd="0" presId="urn:microsoft.com/office/officeart/2005/8/layout/matrix2"/>
    <dgm:cxn modelId="{914C7753-FE93-4269-8A55-2F5A21223DC9}" type="presOf" srcId="{26C93ACB-1392-46C3-AF06-14178E4BE3A5}" destId="{7026F4CA-292F-488B-8CDD-637B89F1B4C6}" srcOrd="0" destOrd="0" presId="urn:microsoft.com/office/officeart/2005/8/layout/matrix2"/>
    <dgm:cxn modelId="{06CFF67C-FA81-44D6-B7A9-AE9B1A39FE1D}" srcId="{D3CBD293-8395-4E87-8721-AC12E6249CB5}" destId="{258BF595-DAEA-4921-8786-2FD7843E9DC7}" srcOrd="1" destOrd="0" parTransId="{E87C808C-CC46-4D49-8ED2-6A1305BE7839}" sibTransId="{360A744F-6740-44AD-95CF-7713E5485454}"/>
    <dgm:cxn modelId="{477CB1A9-6602-41BD-B48C-72809D5D3E4C}" srcId="{D3CBD293-8395-4E87-8721-AC12E6249CB5}" destId="{26C93ACB-1392-46C3-AF06-14178E4BE3A5}" srcOrd="2" destOrd="0" parTransId="{5A3C5E82-9A83-4E43-88B1-83C530312043}" sibTransId="{3A962D10-D4B2-4423-9415-4BE349AE8BBE}"/>
    <dgm:cxn modelId="{278785B2-F032-49E1-938F-72561B214D9E}" type="presOf" srcId="{30CA05DD-1AFD-4884-9435-FCDDF8D953CD}" destId="{CCB257D6-B075-4D62-BDC4-D4E353384EEE}" srcOrd="0" destOrd="0" presId="urn:microsoft.com/office/officeart/2005/8/layout/matrix2"/>
    <dgm:cxn modelId="{7FDF37C2-18A0-4435-B118-ABA92201D10D}" type="presOf" srcId="{909CD5E9-F49C-4764-A776-5556043587EB}" destId="{3B547D15-8C17-4AE9-9EB5-183D12E6941A}" srcOrd="0" destOrd="0" presId="urn:microsoft.com/office/officeart/2005/8/layout/matrix2"/>
    <dgm:cxn modelId="{440B6A53-0FC5-4A92-B339-BD1478D09D44}" type="presParOf" srcId="{19DAE6FA-4A7C-44C7-810C-8E8230B7DAFD}" destId="{B2435D2A-2B55-4D67-A1ED-E372B212082D}" srcOrd="0" destOrd="0" presId="urn:microsoft.com/office/officeart/2005/8/layout/matrix2"/>
    <dgm:cxn modelId="{E7D5270C-EE34-47D6-BB2E-8293E929BD9B}" type="presParOf" srcId="{19DAE6FA-4A7C-44C7-810C-8E8230B7DAFD}" destId="{CCB257D6-B075-4D62-BDC4-D4E353384EEE}" srcOrd="1" destOrd="0" presId="urn:microsoft.com/office/officeart/2005/8/layout/matrix2"/>
    <dgm:cxn modelId="{31079644-54ED-42D4-A66C-055DAE9C1C53}" type="presParOf" srcId="{19DAE6FA-4A7C-44C7-810C-8E8230B7DAFD}" destId="{06D4158C-33A6-4C27-9C11-B61694F93ADB}" srcOrd="2" destOrd="0" presId="urn:microsoft.com/office/officeart/2005/8/layout/matrix2"/>
    <dgm:cxn modelId="{9AE574C1-465B-475B-BB83-984B30573FD8}" type="presParOf" srcId="{19DAE6FA-4A7C-44C7-810C-8E8230B7DAFD}" destId="{7026F4CA-292F-488B-8CDD-637B89F1B4C6}" srcOrd="3" destOrd="0" presId="urn:microsoft.com/office/officeart/2005/8/layout/matrix2"/>
    <dgm:cxn modelId="{FC2351F7-5297-47FA-B05E-00AE3218047A}" type="presParOf" srcId="{19DAE6FA-4A7C-44C7-810C-8E8230B7DAFD}" destId="{3B547D15-8C17-4AE9-9EB5-183D12E6941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C67E7-3877-4007-A5F8-5175C9177E9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91896EA-C72F-4B2C-9B0C-06467053AF6D}">
      <dgm:prSet phldrT="[Text]" custT="1"/>
      <dgm:spPr/>
      <dgm:t>
        <a:bodyPr/>
        <a:lstStyle/>
        <a:p>
          <a:r>
            <a:rPr lang="en-US" sz="2800" dirty="0"/>
            <a:t>2 weeks</a:t>
          </a:r>
        </a:p>
      </dgm:t>
    </dgm:pt>
    <dgm:pt modelId="{D6B15351-F771-41E8-AF53-5DA162A9743A}" type="sibTrans" cxnId="{B4FB5FCD-5CE5-4735-945E-F34946E23012}">
      <dgm:prSet/>
      <dgm:spPr/>
      <dgm:t>
        <a:bodyPr/>
        <a:lstStyle/>
        <a:p>
          <a:endParaRPr lang="en-US"/>
        </a:p>
      </dgm:t>
    </dgm:pt>
    <dgm:pt modelId="{4B3E3755-ACDE-45EE-8684-296E02E7C1BA}" type="parTrans" cxnId="{B4FB5FCD-5CE5-4735-945E-F34946E23012}">
      <dgm:prSet/>
      <dgm:spPr/>
      <dgm:t>
        <a:bodyPr/>
        <a:lstStyle/>
        <a:p>
          <a:endParaRPr lang="en-US"/>
        </a:p>
      </dgm:t>
    </dgm:pt>
    <dgm:pt modelId="{05293948-3698-41B7-9B5A-23CC0BD35727}" type="pres">
      <dgm:prSet presAssocID="{7C0C67E7-3877-4007-A5F8-5175C9177E9B}" presName="Name0" presStyleCnt="0">
        <dgm:presLayoutVars>
          <dgm:chMax val="7"/>
          <dgm:chPref val="7"/>
          <dgm:dir/>
          <dgm:animLvl val="lvl"/>
        </dgm:presLayoutVars>
      </dgm:prSet>
      <dgm:spPr/>
    </dgm:pt>
    <dgm:pt modelId="{0616DD0D-0790-491B-9EE2-3CD1E44405DD}" type="pres">
      <dgm:prSet presAssocID="{591896EA-C72F-4B2C-9B0C-06467053AF6D}" presName="Accent1" presStyleCnt="0"/>
      <dgm:spPr/>
    </dgm:pt>
    <dgm:pt modelId="{86E1F82C-917D-44FF-9A80-0B5FD6BC1DA9}" type="pres">
      <dgm:prSet presAssocID="{591896EA-C72F-4B2C-9B0C-06467053AF6D}" presName="Accent" presStyleLbl="node1" presStyleIdx="0" presStyleCnt="1" custScaleX="57250" custScaleY="56016" custLinFactNeighborX="53431" custLinFactNeighborY="15874"/>
      <dgm:spPr/>
    </dgm:pt>
    <dgm:pt modelId="{02D1349C-33D0-4F54-87ED-A00F26F800B3}" type="pres">
      <dgm:prSet presAssocID="{591896EA-C72F-4B2C-9B0C-06467053AF6D}" presName="Parent1" presStyleLbl="revTx" presStyleIdx="0" presStyleCnt="1" custLinFactNeighborX="95781" custLinFactNeighborY="60057">
        <dgm:presLayoutVars>
          <dgm:chMax val="1"/>
          <dgm:chPref val="1"/>
          <dgm:bulletEnabled val="1"/>
        </dgm:presLayoutVars>
      </dgm:prSet>
      <dgm:spPr/>
    </dgm:pt>
  </dgm:ptLst>
  <dgm:cxnLst>
    <dgm:cxn modelId="{56E6F009-B5A0-450F-BDA6-CA796D5D7B2D}" type="presOf" srcId="{591896EA-C72F-4B2C-9B0C-06467053AF6D}" destId="{02D1349C-33D0-4F54-87ED-A00F26F800B3}" srcOrd="0" destOrd="0" presId="urn:microsoft.com/office/officeart/2009/layout/CircleArrowProcess"/>
    <dgm:cxn modelId="{B4FB5FCD-5CE5-4735-945E-F34946E23012}" srcId="{7C0C67E7-3877-4007-A5F8-5175C9177E9B}" destId="{591896EA-C72F-4B2C-9B0C-06467053AF6D}" srcOrd="0" destOrd="0" parTransId="{4B3E3755-ACDE-45EE-8684-296E02E7C1BA}" sibTransId="{D6B15351-F771-41E8-AF53-5DA162A9743A}"/>
    <dgm:cxn modelId="{D888BAFA-44DB-4099-8196-597D969A4F92}" type="presOf" srcId="{7C0C67E7-3877-4007-A5F8-5175C9177E9B}" destId="{05293948-3698-41B7-9B5A-23CC0BD35727}" srcOrd="0" destOrd="0" presId="urn:microsoft.com/office/officeart/2009/layout/CircleArrowProcess"/>
    <dgm:cxn modelId="{820887FA-3910-49AF-BA88-A936EFF40B0B}" type="presParOf" srcId="{05293948-3698-41B7-9B5A-23CC0BD35727}" destId="{0616DD0D-0790-491B-9EE2-3CD1E44405DD}" srcOrd="0" destOrd="0" presId="urn:microsoft.com/office/officeart/2009/layout/CircleArrowProcess"/>
    <dgm:cxn modelId="{7F9E32B8-78A2-41E9-88C3-59DCD9D8ABCB}" type="presParOf" srcId="{0616DD0D-0790-491B-9EE2-3CD1E44405DD}" destId="{86E1F82C-917D-44FF-9A80-0B5FD6BC1DA9}" srcOrd="0" destOrd="0" presId="urn:microsoft.com/office/officeart/2009/layout/CircleArrowProcess"/>
    <dgm:cxn modelId="{8FF075ED-4B65-4FBC-B8D3-E07F6FA60B17}" type="presParOf" srcId="{05293948-3698-41B7-9B5A-23CC0BD35727}" destId="{02D1349C-33D0-4F54-87ED-A00F26F800B3}"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82EEB0-C945-4204-8E10-738FD5049049}"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US"/>
        </a:p>
      </dgm:t>
    </dgm:pt>
    <dgm:pt modelId="{D071F1F6-A0E5-4331-BB13-4BEDF9851BBA}">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Backlog Grooming </a:t>
          </a:r>
        </a:p>
      </dgm:t>
    </dgm:pt>
    <dgm:pt modelId="{974C0E30-4BB5-4DA7-9DA4-7040BA63E748}" type="parTrans" cxnId="{5F832836-5D49-454A-B928-61088EBFA905}">
      <dgm:prSet/>
      <dgm:spPr/>
      <dgm:t>
        <a:bodyPr/>
        <a:lstStyle/>
        <a:p>
          <a:endParaRPr lang="en-US"/>
        </a:p>
      </dgm:t>
    </dgm:pt>
    <dgm:pt modelId="{88A9484B-653B-4D86-83EB-BBD2AF2EA5EE}" type="sibTrans" cxnId="{5F832836-5D49-454A-B928-61088EBFA905}">
      <dgm:prSet/>
      <dgm:spPr/>
      <dgm:t>
        <a:bodyPr/>
        <a:lstStyle/>
        <a:p>
          <a:endParaRPr lang="en-US"/>
        </a:p>
      </dgm:t>
    </dgm:pt>
    <dgm:pt modelId="{4DE8F735-0652-4B17-ABA6-7F93E8B88B46}">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Detailed Requirements</a:t>
          </a:r>
        </a:p>
      </dgm:t>
    </dgm:pt>
    <dgm:pt modelId="{45802EC7-FB2D-46D0-9062-080EB7E9F8D2}" type="parTrans" cxnId="{D64D3740-7F63-4CF9-BC25-C10CDA08A628}">
      <dgm:prSet/>
      <dgm:spPr/>
      <dgm:t>
        <a:bodyPr/>
        <a:lstStyle/>
        <a:p>
          <a:endParaRPr lang="en-US"/>
        </a:p>
      </dgm:t>
    </dgm:pt>
    <dgm:pt modelId="{BED36100-63B1-4692-A6A6-ACEEA789842D}" type="sibTrans" cxnId="{D64D3740-7F63-4CF9-BC25-C10CDA08A628}">
      <dgm:prSet/>
      <dgm:spPr/>
      <dgm:t>
        <a:bodyPr/>
        <a:lstStyle/>
        <a:p>
          <a:endParaRPr lang="en-US"/>
        </a:p>
      </dgm:t>
    </dgm:pt>
    <dgm:pt modelId="{1859BED5-F0D6-48C9-9F7B-E88AB00CBC81}">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t>Completion and Clarifying the User Story, Story Pointing</a:t>
          </a:r>
        </a:p>
      </dgm:t>
    </dgm:pt>
    <dgm:pt modelId="{DB924D1E-0A98-4FAC-B282-4F70787637E3}" type="parTrans" cxnId="{2DFE2782-15B9-407F-8902-382A9676E4E6}">
      <dgm:prSet/>
      <dgm:spPr/>
      <dgm:t>
        <a:bodyPr/>
        <a:lstStyle/>
        <a:p>
          <a:endParaRPr lang="en-US"/>
        </a:p>
      </dgm:t>
    </dgm:pt>
    <dgm:pt modelId="{FC80B16B-55F9-4616-BDF9-FEE5A0DB6DC7}" type="sibTrans" cxnId="{2DFE2782-15B9-407F-8902-382A9676E4E6}">
      <dgm:prSet/>
      <dgm:spPr/>
      <dgm:t>
        <a:bodyPr/>
        <a:lstStyle/>
        <a:p>
          <a:endParaRPr lang="en-US"/>
        </a:p>
      </dgm:t>
    </dgm:pt>
    <dgm:pt modelId="{B0928D69-C5BD-4464-A29A-4340DF81FC98}">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Sprint Planning</a:t>
          </a:r>
        </a:p>
      </dgm:t>
    </dgm:pt>
    <dgm:pt modelId="{35994253-EB65-4784-9DB6-75613EA474EA}" type="parTrans" cxnId="{6F14CDA7-64FB-4C0C-8B39-703239320BDE}">
      <dgm:prSet/>
      <dgm:spPr/>
      <dgm:t>
        <a:bodyPr/>
        <a:lstStyle/>
        <a:p>
          <a:endParaRPr lang="en-US"/>
        </a:p>
      </dgm:t>
    </dgm:pt>
    <dgm:pt modelId="{9A2C9566-D29D-43AB-A53B-CD0B02AEBA87}" type="sibTrans" cxnId="{6F14CDA7-64FB-4C0C-8B39-703239320BDE}">
      <dgm:prSet/>
      <dgm:spPr/>
      <dgm:t>
        <a:bodyPr/>
        <a:lstStyle/>
        <a:p>
          <a:endParaRPr lang="en-US"/>
        </a:p>
      </dgm:t>
    </dgm:pt>
    <dgm:pt modelId="{3CAABB49-D305-4C2B-A731-3899885C2EC2}">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Project Planning</a:t>
          </a:r>
        </a:p>
      </dgm:t>
    </dgm:pt>
    <dgm:pt modelId="{E2F5B724-FAE4-494C-A28F-EB0F8B0BA012}" type="parTrans" cxnId="{EF613F70-B6B8-4160-AC05-5A583DA575A5}">
      <dgm:prSet/>
      <dgm:spPr/>
      <dgm:t>
        <a:bodyPr/>
        <a:lstStyle/>
        <a:p>
          <a:endParaRPr lang="en-US"/>
        </a:p>
      </dgm:t>
    </dgm:pt>
    <dgm:pt modelId="{6200D4CC-876A-4C69-B183-17AFB19E119C}" type="sibTrans" cxnId="{EF613F70-B6B8-4160-AC05-5A583DA575A5}">
      <dgm:prSet/>
      <dgm:spPr/>
      <dgm:t>
        <a:bodyPr/>
        <a:lstStyle/>
        <a:p>
          <a:endParaRPr lang="en-US"/>
        </a:p>
      </dgm:t>
    </dgm:pt>
    <dgm:pt modelId="{306F46F3-D481-464B-9798-86DC44D4EC5B}">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t>Capacity, Assignment, Tasking, and Hours Estimates</a:t>
          </a:r>
        </a:p>
      </dgm:t>
    </dgm:pt>
    <dgm:pt modelId="{886BD4D5-050A-4AA8-B81D-DC0F974D7B1E}" type="parTrans" cxnId="{FF3EBF55-FB27-4F31-A412-103EE32B6BFD}">
      <dgm:prSet/>
      <dgm:spPr/>
      <dgm:t>
        <a:bodyPr/>
        <a:lstStyle/>
        <a:p>
          <a:endParaRPr lang="en-US"/>
        </a:p>
      </dgm:t>
    </dgm:pt>
    <dgm:pt modelId="{95E8D34F-F397-4E4C-B938-B29D118A0F4E}" type="sibTrans" cxnId="{FF3EBF55-FB27-4F31-A412-103EE32B6BFD}">
      <dgm:prSet/>
      <dgm:spPr/>
      <dgm:t>
        <a:bodyPr/>
        <a:lstStyle/>
        <a:p>
          <a:endParaRPr lang="en-US"/>
        </a:p>
      </dgm:t>
    </dgm:pt>
    <dgm:pt modelId="{1E6AF1A6-3D64-46A2-8BAC-6A3D147A39F3}">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Daily Scrum </a:t>
          </a:r>
        </a:p>
      </dgm:t>
    </dgm:pt>
    <dgm:pt modelId="{310747CD-6113-4B8F-89D9-69047A7A35E7}" type="parTrans" cxnId="{170434CA-4CE0-4128-B56F-DE8B79FBF786}">
      <dgm:prSet/>
      <dgm:spPr/>
      <dgm:t>
        <a:bodyPr/>
        <a:lstStyle/>
        <a:p>
          <a:endParaRPr lang="en-US"/>
        </a:p>
      </dgm:t>
    </dgm:pt>
    <dgm:pt modelId="{065E52EE-76CB-4297-BFE8-9AFD8D973942}" type="sibTrans" cxnId="{170434CA-4CE0-4128-B56F-DE8B79FBF786}">
      <dgm:prSet/>
      <dgm:spPr/>
      <dgm:t>
        <a:bodyPr/>
        <a:lstStyle/>
        <a:p>
          <a:endParaRPr lang="en-US"/>
        </a:p>
      </dgm:t>
    </dgm:pt>
    <dgm:pt modelId="{A53ED8D2-1471-4B00-BF5F-961BB7930443}">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Status Meeting</a:t>
          </a:r>
        </a:p>
      </dgm:t>
    </dgm:pt>
    <dgm:pt modelId="{AD755421-2587-46A0-A6DE-ED317AA24D47}" type="parTrans" cxnId="{724945A8-DB96-42AD-A932-2041439BA968}">
      <dgm:prSet/>
      <dgm:spPr/>
      <dgm:t>
        <a:bodyPr/>
        <a:lstStyle/>
        <a:p>
          <a:endParaRPr lang="en-US"/>
        </a:p>
      </dgm:t>
    </dgm:pt>
    <dgm:pt modelId="{47B290AE-85CC-4743-AF09-65D8A63741D7}" type="sibTrans" cxnId="{724945A8-DB96-42AD-A932-2041439BA968}">
      <dgm:prSet/>
      <dgm:spPr/>
      <dgm:t>
        <a:bodyPr/>
        <a:lstStyle/>
        <a:p>
          <a:endParaRPr lang="en-US"/>
        </a:p>
      </dgm:t>
    </dgm:pt>
    <dgm:pt modelId="{2CA902BB-C750-4D43-98AE-7990BAF9DE6F}">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Yesterday, Today, and Blockers</a:t>
          </a:r>
        </a:p>
      </dgm:t>
    </dgm:pt>
    <dgm:pt modelId="{454ADEBE-64DB-4B8A-94EE-CDC54E798901}" type="parTrans" cxnId="{DF43A045-6E07-44E8-B80E-AE9E137ED2E2}">
      <dgm:prSet/>
      <dgm:spPr/>
      <dgm:t>
        <a:bodyPr/>
        <a:lstStyle/>
        <a:p>
          <a:endParaRPr lang="en-US"/>
        </a:p>
      </dgm:t>
    </dgm:pt>
    <dgm:pt modelId="{CA1923F2-93A3-4104-B874-BD24FF3DBB49}" type="sibTrans" cxnId="{DF43A045-6E07-44E8-B80E-AE9E137ED2E2}">
      <dgm:prSet/>
      <dgm:spPr/>
      <dgm:t>
        <a:bodyPr/>
        <a:lstStyle/>
        <a:p>
          <a:endParaRPr lang="en-US"/>
        </a:p>
      </dgm:t>
    </dgm:pt>
    <dgm:pt modelId="{8A4BDF89-A86D-45D2-8120-6D5740095994}">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Sprint Review</a:t>
          </a:r>
        </a:p>
      </dgm:t>
    </dgm:pt>
    <dgm:pt modelId="{D2451CBC-5BB5-4BA9-9836-8C4C56284889}" type="parTrans" cxnId="{88D8D327-B2D7-41BF-9207-DA2593A0D65B}">
      <dgm:prSet/>
      <dgm:spPr/>
      <dgm:t>
        <a:bodyPr/>
        <a:lstStyle/>
        <a:p>
          <a:endParaRPr lang="en-US"/>
        </a:p>
      </dgm:t>
    </dgm:pt>
    <dgm:pt modelId="{8766427B-CD49-480E-B707-BDDD6F411010}" type="sibTrans" cxnId="{88D8D327-B2D7-41BF-9207-DA2593A0D65B}">
      <dgm:prSet/>
      <dgm:spPr/>
      <dgm:t>
        <a:bodyPr/>
        <a:lstStyle/>
        <a:p>
          <a:endParaRPr lang="en-US"/>
        </a:p>
      </dgm:t>
    </dgm:pt>
    <dgm:pt modelId="{DE285859-5A6A-4438-AD39-5F56F7205E89}">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Business User Acceptance</a:t>
          </a:r>
        </a:p>
      </dgm:t>
    </dgm:pt>
    <dgm:pt modelId="{B4AC8566-84E1-4ED8-BFBA-0C1D7BE2CFC5}" type="parTrans" cxnId="{39F8A4A6-4502-4975-BE7E-E8C0F73D6A1F}">
      <dgm:prSet/>
      <dgm:spPr/>
      <dgm:t>
        <a:bodyPr/>
        <a:lstStyle/>
        <a:p>
          <a:endParaRPr lang="en-US"/>
        </a:p>
      </dgm:t>
    </dgm:pt>
    <dgm:pt modelId="{EEAF17A4-E254-4F0D-9415-DA941FB52F2F}" type="sibTrans" cxnId="{39F8A4A6-4502-4975-BE7E-E8C0F73D6A1F}">
      <dgm:prSet/>
      <dgm:spPr/>
      <dgm:t>
        <a:bodyPr/>
        <a:lstStyle/>
        <a:p>
          <a:endParaRPr lang="en-US"/>
        </a:p>
      </dgm:t>
    </dgm:pt>
    <dgm:pt modelId="{0289E1CB-0046-41BE-AB44-4C92FB3459FA}">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Show the Working Prototype</a:t>
          </a:r>
        </a:p>
      </dgm:t>
    </dgm:pt>
    <dgm:pt modelId="{E222B254-0304-40C6-93E1-71B8096642FD}" type="parTrans" cxnId="{B23A8644-1C13-4B2D-9300-3B2F39E9D9A6}">
      <dgm:prSet/>
      <dgm:spPr/>
      <dgm:t>
        <a:bodyPr/>
        <a:lstStyle/>
        <a:p>
          <a:endParaRPr lang="en-US"/>
        </a:p>
      </dgm:t>
    </dgm:pt>
    <dgm:pt modelId="{0A7E085B-D95A-47D1-8374-DF74BD052167}" type="sibTrans" cxnId="{B23A8644-1C13-4B2D-9300-3B2F39E9D9A6}">
      <dgm:prSet/>
      <dgm:spPr/>
      <dgm:t>
        <a:bodyPr/>
        <a:lstStyle/>
        <a:p>
          <a:endParaRPr lang="en-US"/>
        </a:p>
      </dgm:t>
    </dgm:pt>
    <dgm:pt modelId="{F5EFD947-15AD-466D-962A-042A3E02EF67}">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Retrospective</a:t>
          </a:r>
        </a:p>
      </dgm:t>
    </dgm:pt>
    <dgm:pt modelId="{DFF4B58D-D5F8-4A8B-9CD0-2B01D0EB15BB}" type="parTrans" cxnId="{367226E1-39B4-413A-902D-5805DE77011A}">
      <dgm:prSet/>
      <dgm:spPr/>
      <dgm:t>
        <a:bodyPr/>
        <a:lstStyle/>
        <a:p>
          <a:endParaRPr lang="en-US"/>
        </a:p>
      </dgm:t>
    </dgm:pt>
    <dgm:pt modelId="{907B8429-F82B-44D1-946F-919E38A76B7E}" type="sibTrans" cxnId="{367226E1-39B4-413A-902D-5805DE77011A}">
      <dgm:prSet/>
      <dgm:spPr/>
      <dgm:t>
        <a:bodyPr/>
        <a:lstStyle/>
        <a:p>
          <a:endParaRPr lang="en-US"/>
        </a:p>
      </dgm:t>
    </dgm:pt>
    <dgm:pt modelId="{763396EA-9F33-4D88-B1E1-D19519244880}">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Project Debrief</a:t>
          </a:r>
        </a:p>
      </dgm:t>
    </dgm:pt>
    <dgm:pt modelId="{3586CB83-5BCF-4AD9-9C62-E0098E0433D7}" type="parTrans" cxnId="{14D68AF4-6615-4F3C-B6BE-694E5122782D}">
      <dgm:prSet/>
      <dgm:spPr/>
      <dgm:t>
        <a:bodyPr/>
        <a:lstStyle/>
        <a:p>
          <a:endParaRPr lang="en-US"/>
        </a:p>
      </dgm:t>
    </dgm:pt>
    <dgm:pt modelId="{E99BCE19-F6FB-43CD-A2D4-B9B612570711}" type="sibTrans" cxnId="{14D68AF4-6615-4F3C-B6BE-694E5122782D}">
      <dgm:prSet/>
      <dgm:spPr/>
      <dgm:t>
        <a:bodyPr/>
        <a:lstStyle/>
        <a:p>
          <a:endParaRPr lang="en-US"/>
        </a:p>
      </dgm:t>
    </dgm:pt>
    <dgm:pt modelId="{EEA7E5E8-791F-4EF8-B8E8-D3F1CE01267F}">
      <dgm:prSet phldrT="[Text]"/>
      <dgm:spPr>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a:t>Continuous Improvement</a:t>
          </a:r>
        </a:p>
      </dgm:t>
    </dgm:pt>
    <dgm:pt modelId="{16DD78FA-5EB5-419C-8ECC-A49385130F7C}" type="parTrans" cxnId="{90415D26-7219-461E-9AC6-6E7BB0805297}">
      <dgm:prSet/>
      <dgm:spPr/>
      <dgm:t>
        <a:bodyPr/>
        <a:lstStyle/>
        <a:p>
          <a:endParaRPr lang="en-US"/>
        </a:p>
      </dgm:t>
    </dgm:pt>
    <dgm:pt modelId="{79CE2143-7A5C-427D-8E12-0EB10E5F0820}" type="sibTrans" cxnId="{90415D26-7219-461E-9AC6-6E7BB0805297}">
      <dgm:prSet/>
      <dgm:spPr/>
      <dgm:t>
        <a:bodyPr/>
        <a:lstStyle/>
        <a:p>
          <a:endParaRPr lang="en-US"/>
        </a:p>
      </dgm:t>
    </dgm:pt>
    <dgm:pt modelId="{ABA49254-3675-4DE5-8438-7505F3957EBF}" type="pres">
      <dgm:prSet presAssocID="{B282EEB0-C945-4204-8E10-738FD5049049}" presName="linear" presStyleCnt="0">
        <dgm:presLayoutVars>
          <dgm:dir/>
          <dgm:resizeHandles val="exact"/>
        </dgm:presLayoutVars>
      </dgm:prSet>
      <dgm:spPr/>
    </dgm:pt>
    <dgm:pt modelId="{E943F4F2-9435-4A1F-8DB2-100011D95AD2}" type="pres">
      <dgm:prSet presAssocID="{D071F1F6-A0E5-4331-BB13-4BEDF9851BBA}" presName="comp" presStyleCnt="0"/>
      <dgm:spPr/>
    </dgm:pt>
    <dgm:pt modelId="{01A14DDE-9E41-4FD4-B8E2-C1985DABDBAD}" type="pres">
      <dgm:prSet presAssocID="{D071F1F6-A0E5-4331-BB13-4BEDF9851BBA}" presName="box" presStyleLbl="node1" presStyleIdx="0" presStyleCnt="5"/>
      <dgm:spPr/>
    </dgm:pt>
    <dgm:pt modelId="{26AB9FA3-07D3-44E8-A1B7-A73D4EC872CB}" type="pres">
      <dgm:prSet presAssocID="{D071F1F6-A0E5-4331-BB13-4BEDF9851BBA}" presName="img"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Open folder"/>
        </a:ext>
      </dgm:extLst>
    </dgm:pt>
    <dgm:pt modelId="{33BAB16B-7B89-4237-985D-58BCD5035D77}" type="pres">
      <dgm:prSet presAssocID="{D071F1F6-A0E5-4331-BB13-4BEDF9851BBA}" presName="text" presStyleLbl="node1" presStyleIdx="0" presStyleCnt="5">
        <dgm:presLayoutVars>
          <dgm:bulletEnabled val="1"/>
        </dgm:presLayoutVars>
      </dgm:prSet>
      <dgm:spPr/>
    </dgm:pt>
    <dgm:pt modelId="{B784AFA1-62A4-4BC0-923A-AC287146BD1C}" type="pres">
      <dgm:prSet presAssocID="{88A9484B-653B-4D86-83EB-BBD2AF2EA5EE}" presName="spacer" presStyleCnt="0"/>
      <dgm:spPr/>
    </dgm:pt>
    <dgm:pt modelId="{CF3998B5-D4F5-4831-ADD6-E90A6E1F5E9F}" type="pres">
      <dgm:prSet presAssocID="{B0928D69-C5BD-4464-A29A-4340DF81FC98}" presName="comp" presStyleCnt="0"/>
      <dgm:spPr/>
    </dgm:pt>
    <dgm:pt modelId="{D5017063-E3F8-4365-9262-6BD86BC79327}" type="pres">
      <dgm:prSet presAssocID="{B0928D69-C5BD-4464-A29A-4340DF81FC98}" presName="box" presStyleLbl="node1" presStyleIdx="1" presStyleCnt="5"/>
      <dgm:spPr/>
    </dgm:pt>
    <dgm:pt modelId="{19BF118D-AC1C-4DDD-85AF-764D52E7B688}" type="pres">
      <dgm:prSet presAssocID="{B0928D69-C5BD-4464-A29A-4340DF81FC98}" presName="img"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List"/>
        </a:ext>
      </dgm:extLst>
    </dgm:pt>
    <dgm:pt modelId="{72C4C087-A00F-47F7-ADC6-C8BAA423D483}" type="pres">
      <dgm:prSet presAssocID="{B0928D69-C5BD-4464-A29A-4340DF81FC98}" presName="text" presStyleLbl="node1" presStyleIdx="1" presStyleCnt="5">
        <dgm:presLayoutVars>
          <dgm:bulletEnabled val="1"/>
        </dgm:presLayoutVars>
      </dgm:prSet>
      <dgm:spPr/>
    </dgm:pt>
    <dgm:pt modelId="{1F163183-C8C9-4A38-945F-6203D2CCB2F6}" type="pres">
      <dgm:prSet presAssocID="{9A2C9566-D29D-43AB-A53B-CD0B02AEBA87}" presName="spacer" presStyleCnt="0"/>
      <dgm:spPr/>
    </dgm:pt>
    <dgm:pt modelId="{4668AA0D-A915-4D61-9794-349214C25583}" type="pres">
      <dgm:prSet presAssocID="{1E6AF1A6-3D64-46A2-8BAC-6A3D147A39F3}" presName="comp" presStyleCnt="0"/>
      <dgm:spPr/>
    </dgm:pt>
    <dgm:pt modelId="{42B82AD4-9E92-44EF-8AD7-DD617052BE1E}" type="pres">
      <dgm:prSet presAssocID="{1E6AF1A6-3D64-46A2-8BAC-6A3D147A39F3}" presName="box" presStyleLbl="node1" presStyleIdx="2" presStyleCnt="5"/>
      <dgm:spPr/>
    </dgm:pt>
    <dgm:pt modelId="{003C64A5-3036-4810-8DB3-12943173A63D}" type="pres">
      <dgm:prSet presAssocID="{1E6AF1A6-3D64-46A2-8BAC-6A3D147A39F3}" presName="img"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Watch"/>
        </a:ext>
      </dgm:extLst>
    </dgm:pt>
    <dgm:pt modelId="{6FD2C5E2-A539-4B9F-A1E2-5FABE078ADDF}" type="pres">
      <dgm:prSet presAssocID="{1E6AF1A6-3D64-46A2-8BAC-6A3D147A39F3}" presName="text" presStyleLbl="node1" presStyleIdx="2" presStyleCnt="5">
        <dgm:presLayoutVars>
          <dgm:bulletEnabled val="1"/>
        </dgm:presLayoutVars>
      </dgm:prSet>
      <dgm:spPr/>
    </dgm:pt>
    <dgm:pt modelId="{33E54CF9-ACDF-41A4-8008-93605D073C33}" type="pres">
      <dgm:prSet presAssocID="{065E52EE-76CB-4297-BFE8-9AFD8D973942}" presName="spacer" presStyleCnt="0"/>
      <dgm:spPr/>
    </dgm:pt>
    <dgm:pt modelId="{FF68F520-AFB6-4883-BCBD-691BE33BA10E}" type="pres">
      <dgm:prSet presAssocID="{8A4BDF89-A86D-45D2-8120-6D5740095994}" presName="comp" presStyleCnt="0"/>
      <dgm:spPr/>
    </dgm:pt>
    <dgm:pt modelId="{50F50CEB-D20E-45AC-BF16-3BDA69B37F10}" type="pres">
      <dgm:prSet presAssocID="{8A4BDF89-A86D-45D2-8120-6D5740095994}" presName="box" presStyleLbl="node1" presStyleIdx="3" presStyleCnt="5"/>
      <dgm:spPr/>
    </dgm:pt>
    <dgm:pt modelId="{68A181C4-01DF-4410-9FE8-5351EBEA7410}" type="pres">
      <dgm:prSet presAssocID="{8A4BDF89-A86D-45D2-8120-6D5740095994}" presName="img"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t="-31000" b="-31000"/>
          </a:stretch>
        </a:blipFill>
      </dgm:spPr>
      <dgm:extLst>
        <a:ext uri="{E40237B7-FDA0-4F09-8148-C483321AD2D9}">
          <dgm14:cNvPr xmlns:dgm14="http://schemas.microsoft.com/office/drawing/2010/diagram" id="0" name="" descr="Microscope"/>
        </a:ext>
      </dgm:extLst>
    </dgm:pt>
    <dgm:pt modelId="{343B854E-A3F5-4CBC-B711-936FAE46F58E}" type="pres">
      <dgm:prSet presAssocID="{8A4BDF89-A86D-45D2-8120-6D5740095994}" presName="text" presStyleLbl="node1" presStyleIdx="3" presStyleCnt="5">
        <dgm:presLayoutVars>
          <dgm:bulletEnabled val="1"/>
        </dgm:presLayoutVars>
      </dgm:prSet>
      <dgm:spPr/>
    </dgm:pt>
    <dgm:pt modelId="{3C08955D-BEC8-464C-8915-658E11696760}" type="pres">
      <dgm:prSet presAssocID="{8766427B-CD49-480E-B707-BDDD6F411010}" presName="spacer" presStyleCnt="0"/>
      <dgm:spPr/>
    </dgm:pt>
    <dgm:pt modelId="{96A73437-1D5B-4E46-A95A-5B5216DA4965}" type="pres">
      <dgm:prSet presAssocID="{F5EFD947-15AD-466D-962A-042A3E02EF67}" presName="comp" presStyleCnt="0"/>
      <dgm:spPr/>
    </dgm:pt>
    <dgm:pt modelId="{52F3A985-6265-4CDB-A4CE-282228946AAA}" type="pres">
      <dgm:prSet presAssocID="{F5EFD947-15AD-466D-962A-042A3E02EF67}" presName="box" presStyleLbl="node1" presStyleIdx="4" presStyleCnt="5" custLinFactNeighborX="-1484" custLinFactNeighborY="-1193"/>
      <dgm:spPr/>
    </dgm:pt>
    <dgm:pt modelId="{B005C3C7-A966-406E-81AB-320ECE700EBD}" type="pres">
      <dgm:prSet presAssocID="{F5EFD947-15AD-466D-962A-042A3E02EF67}" presName="img"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51000" b="-51000"/>
          </a:stretch>
        </a:blipFill>
      </dgm:spPr>
      <dgm:extLst>
        <a:ext uri="{E40237B7-FDA0-4F09-8148-C483321AD2D9}">
          <dgm14:cNvPr xmlns:dgm14="http://schemas.microsoft.com/office/drawing/2010/diagram" id="0" name="" descr="Head with gears"/>
        </a:ext>
      </dgm:extLst>
    </dgm:pt>
    <dgm:pt modelId="{20101C72-BBEF-4910-9956-12FD2F731AD7}" type="pres">
      <dgm:prSet presAssocID="{F5EFD947-15AD-466D-962A-042A3E02EF67}" presName="text" presStyleLbl="node1" presStyleIdx="4" presStyleCnt="5">
        <dgm:presLayoutVars>
          <dgm:bulletEnabled val="1"/>
        </dgm:presLayoutVars>
      </dgm:prSet>
      <dgm:spPr/>
    </dgm:pt>
  </dgm:ptLst>
  <dgm:cxnLst>
    <dgm:cxn modelId="{E0CC2C08-B08C-4E29-A2F5-70922B3560E0}" type="presOf" srcId="{DE285859-5A6A-4438-AD39-5F56F7205E89}" destId="{343B854E-A3F5-4CBC-B711-936FAE46F58E}" srcOrd="1" destOrd="1" presId="urn:microsoft.com/office/officeart/2005/8/layout/vList4"/>
    <dgm:cxn modelId="{F83CD508-0031-4849-83C1-41951E5AA09F}" type="presOf" srcId="{B282EEB0-C945-4204-8E10-738FD5049049}" destId="{ABA49254-3675-4DE5-8438-7505F3957EBF}" srcOrd="0" destOrd="0" presId="urn:microsoft.com/office/officeart/2005/8/layout/vList4"/>
    <dgm:cxn modelId="{DCFB5311-AFBE-45F0-97D2-4440B0633E1E}" type="presOf" srcId="{D071F1F6-A0E5-4331-BB13-4BEDF9851BBA}" destId="{33BAB16B-7B89-4237-985D-58BCD5035D77}" srcOrd="1" destOrd="0" presId="urn:microsoft.com/office/officeart/2005/8/layout/vList4"/>
    <dgm:cxn modelId="{2216A721-ADF2-42B9-8561-E38DDC615220}" type="presOf" srcId="{0289E1CB-0046-41BE-AB44-4C92FB3459FA}" destId="{50F50CEB-D20E-45AC-BF16-3BDA69B37F10}" srcOrd="0" destOrd="2" presId="urn:microsoft.com/office/officeart/2005/8/layout/vList4"/>
    <dgm:cxn modelId="{90415D26-7219-461E-9AC6-6E7BB0805297}" srcId="{F5EFD947-15AD-466D-962A-042A3E02EF67}" destId="{EEA7E5E8-791F-4EF8-B8E8-D3F1CE01267F}" srcOrd="1" destOrd="0" parTransId="{16DD78FA-5EB5-419C-8ECC-A49385130F7C}" sibTransId="{79CE2143-7A5C-427D-8E12-0EB10E5F0820}"/>
    <dgm:cxn modelId="{88D8D327-B2D7-41BF-9207-DA2593A0D65B}" srcId="{B282EEB0-C945-4204-8E10-738FD5049049}" destId="{8A4BDF89-A86D-45D2-8120-6D5740095994}" srcOrd="3" destOrd="0" parTransId="{D2451CBC-5BB5-4BA9-9836-8C4C56284889}" sibTransId="{8766427B-CD49-480E-B707-BDDD6F411010}"/>
    <dgm:cxn modelId="{DFB75A29-AA41-4610-9ABE-1AA3DD6E94AB}" type="presOf" srcId="{1E6AF1A6-3D64-46A2-8BAC-6A3D147A39F3}" destId="{42B82AD4-9E92-44EF-8AD7-DD617052BE1E}" srcOrd="0" destOrd="0" presId="urn:microsoft.com/office/officeart/2005/8/layout/vList4"/>
    <dgm:cxn modelId="{5F832836-5D49-454A-B928-61088EBFA905}" srcId="{B282EEB0-C945-4204-8E10-738FD5049049}" destId="{D071F1F6-A0E5-4331-BB13-4BEDF9851BBA}" srcOrd="0" destOrd="0" parTransId="{974C0E30-4BB5-4DA7-9DA4-7040BA63E748}" sibTransId="{88A9484B-653B-4D86-83EB-BBD2AF2EA5EE}"/>
    <dgm:cxn modelId="{17D54736-5965-49FC-A48B-AB6D0C7A9ED0}" type="presOf" srcId="{4DE8F735-0652-4B17-ABA6-7F93E8B88B46}" destId="{33BAB16B-7B89-4237-985D-58BCD5035D77}" srcOrd="1" destOrd="1" presId="urn:microsoft.com/office/officeart/2005/8/layout/vList4"/>
    <dgm:cxn modelId="{473F6D38-A424-491E-BFBD-9B619A8E6D6D}" type="presOf" srcId="{306F46F3-D481-464B-9798-86DC44D4EC5B}" destId="{72C4C087-A00F-47F7-ADC6-C8BAA423D483}" srcOrd="1" destOrd="2" presId="urn:microsoft.com/office/officeart/2005/8/layout/vList4"/>
    <dgm:cxn modelId="{D64D3740-7F63-4CF9-BC25-C10CDA08A628}" srcId="{D071F1F6-A0E5-4331-BB13-4BEDF9851BBA}" destId="{4DE8F735-0652-4B17-ABA6-7F93E8B88B46}" srcOrd="0" destOrd="0" parTransId="{45802EC7-FB2D-46D0-9062-080EB7E9F8D2}" sibTransId="{BED36100-63B1-4692-A6A6-ACEEA789842D}"/>
    <dgm:cxn modelId="{A9871241-27AC-43A7-BF21-4B0C6C503570}" type="presOf" srcId="{EEA7E5E8-791F-4EF8-B8E8-D3F1CE01267F}" destId="{20101C72-BBEF-4910-9956-12FD2F731AD7}" srcOrd="1" destOrd="2" presId="urn:microsoft.com/office/officeart/2005/8/layout/vList4"/>
    <dgm:cxn modelId="{28075B63-8993-40EC-B445-33DE4148A4A5}" type="presOf" srcId="{763396EA-9F33-4D88-B1E1-D19519244880}" destId="{52F3A985-6265-4CDB-A4CE-282228946AAA}" srcOrd="0" destOrd="1" presId="urn:microsoft.com/office/officeart/2005/8/layout/vList4"/>
    <dgm:cxn modelId="{B23A8644-1C13-4B2D-9300-3B2F39E9D9A6}" srcId="{8A4BDF89-A86D-45D2-8120-6D5740095994}" destId="{0289E1CB-0046-41BE-AB44-4C92FB3459FA}" srcOrd="1" destOrd="0" parTransId="{E222B254-0304-40C6-93E1-71B8096642FD}" sibTransId="{0A7E085B-D95A-47D1-8374-DF74BD052167}"/>
    <dgm:cxn modelId="{DF43A045-6E07-44E8-B80E-AE9E137ED2E2}" srcId="{1E6AF1A6-3D64-46A2-8BAC-6A3D147A39F3}" destId="{2CA902BB-C750-4D43-98AE-7990BAF9DE6F}" srcOrd="1" destOrd="0" parTransId="{454ADEBE-64DB-4B8A-94EE-CDC54E798901}" sibTransId="{CA1923F2-93A3-4104-B874-BD24FF3DBB49}"/>
    <dgm:cxn modelId="{6340F366-39B7-4D45-B25E-F42C3360286A}" type="presOf" srcId="{3CAABB49-D305-4C2B-A731-3899885C2EC2}" destId="{72C4C087-A00F-47F7-ADC6-C8BAA423D483}" srcOrd="1" destOrd="1" presId="urn:microsoft.com/office/officeart/2005/8/layout/vList4"/>
    <dgm:cxn modelId="{B610E94C-485C-48CE-9120-541428F8754B}" type="presOf" srcId="{306F46F3-D481-464B-9798-86DC44D4EC5B}" destId="{D5017063-E3F8-4365-9262-6BD86BC79327}" srcOrd="0" destOrd="2" presId="urn:microsoft.com/office/officeart/2005/8/layout/vList4"/>
    <dgm:cxn modelId="{EF613F70-B6B8-4160-AC05-5A583DA575A5}" srcId="{B0928D69-C5BD-4464-A29A-4340DF81FC98}" destId="{3CAABB49-D305-4C2B-A731-3899885C2EC2}" srcOrd="0" destOrd="0" parTransId="{E2F5B724-FAE4-494C-A28F-EB0F8B0BA012}" sibTransId="{6200D4CC-876A-4C69-B183-17AFB19E119C}"/>
    <dgm:cxn modelId="{F34DA655-7456-4B41-970C-DBF0EAF9F7AF}" type="presOf" srcId="{8A4BDF89-A86D-45D2-8120-6D5740095994}" destId="{50F50CEB-D20E-45AC-BF16-3BDA69B37F10}" srcOrd="0" destOrd="0" presId="urn:microsoft.com/office/officeart/2005/8/layout/vList4"/>
    <dgm:cxn modelId="{FF3EBF55-FB27-4F31-A412-103EE32B6BFD}" srcId="{B0928D69-C5BD-4464-A29A-4340DF81FC98}" destId="{306F46F3-D481-464B-9798-86DC44D4EC5B}" srcOrd="1" destOrd="0" parTransId="{886BD4D5-050A-4AA8-B81D-DC0F974D7B1E}" sibTransId="{95E8D34F-F397-4E4C-B938-B29D118A0F4E}"/>
    <dgm:cxn modelId="{39838C59-767A-4186-9023-345EBA823BD5}" type="presOf" srcId="{8A4BDF89-A86D-45D2-8120-6D5740095994}" destId="{343B854E-A3F5-4CBC-B711-936FAE46F58E}" srcOrd="1" destOrd="0" presId="urn:microsoft.com/office/officeart/2005/8/layout/vList4"/>
    <dgm:cxn modelId="{0B17057D-FFF7-4F97-B8B8-704CED3BDB6C}" type="presOf" srcId="{D071F1F6-A0E5-4331-BB13-4BEDF9851BBA}" destId="{01A14DDE-9E41-4FD4-B8E2-C1985DABDBAD}" srcOrd="0" destOrd="0" presId="urn:microsoft.com/office/officeart/2005/8/layout/vList4"/>
    <dgm:cxn modelId="{DC80247F-F5A4-4976-B54A-1573627F16B2}" type="presOf" srcId="{2CA902BB-C750-4D43-98AE-7990BAF9DE6F}" destId="{42B82AD4-9E92-44EF-8AD7-DD617052BE1E}" srcOrd="0" destOrd="2" presId="urn:microsoft.com/office/officeart/2005/8/layout/vList4"/>
    <dgm:cxn modelId="{EB8ADD80-9A3B-48B7-BF14-F2133D2503D6}" type="presOf" srcId="{1859BED5-F0D6-48C9-9F7B-E88AB00CBC81}" destId="{01A14DDE-9E41-4FD4-B8E2-C1985DABDBAD}" srcOrd="0" destOrd="2" presId="urn:microsoft.com/office/officeart/2005/8/layout/vList4"/>
    <dgm:cxn modelId="{2DFE2782-15B9-407F-8902-382A9676E4E6}" srcId="{D071F1F6-A0E5-4331-BB13-4BEDF9851BBA}" destId="{1859BED5-F0D6-48C9-9F7B-E88AB00CBC81}" srcOrd="1" destOrd="0" parTransId="{DB924D1E-0A98-4FAC-B282-4F70787637E3}" sibTransId="{FC80B16B-55F9-4616-BDF9-FEE5A0DB6DC7}"/>
    <dgm:cxn modelId="{CCDAC086-E45A-45B1-B5A6-C602175059D8}" type="presOf" srcId="{B0928D69-C5BD-4464-A29A-4340DF81FC98}" destId="{72C4C087-A00F-47F7-ADC6-C8BAA423D483}" srcOrd="1" destOrd="0" presId="urn:microsoft.com/office/officeart/2005/8/layout/vList4"/>
    <dgm:cxn modelId="{3F077296-1193-497B-AA5A-A1743436E020}" type="presOf" srcId="{3CAABB49-D305-4C2B-A731-3899885C2EC2}" destId="{D5017063-E3F8-4365-9262-6BD86BC79327}" srcOrd="0" destOrd="1" presId="urn:microsoft.com/office/officeart/2005/8/layout/vList4"/>
    <dgm:cxn modelId="{90C3C89B-1E61-45F9-93C5-4C38D440035D}" type="presOf" srcId="{0289E1CB-0046-41BE-AB44-4C92FB3459FA}" destId="{343B854E-A3F5-4CBC-B711-936FAE46F58E}" srcOrd="1" destOrd="2" presId="urn:microsoft.com/office/officeart/2005/8/layout/vList4"/>
    <dgm:cxn modelId="{39F8A4A6-4502-4975-BE7E-E8C0F73D6A1F}" srcId="{8A4BDF89-A86D-45D2-8120-6D5740095994}" destId="{DE285859-5A6A-4438-AD39-5F56F7205E89}" srcOrd="0" destOrd="0" parTransId="{B4AC8566-84E1-4ED8-BFBA-0C1D7BE2CFC5}" sibTransId="{EEAF17A4-E254-4F0D-9415-DA941FB52F2F}"/>
    <dgm:cxn modelId="{A6B043A7-5EAC-4DB5-BDAC-8B0ACB6BDF59}" type="presOf" srcId="{1E6AF1A6-3D64-46A2-8BAC-6A3D147A39F3}" destId="{6FD2C5E2-A539-4B9F-A1E2-5FABE078ADDF}" srcOrd="1" destOrd="0" presId="urn:microsoft.com/office/officeart/2005/8/layout/vList4"/>
    <dgm:cxn modelId="{6F14CDA7-64FB-4C0C-8B39-703239320BDE}" srcId="{B282EEB0-C945-4204-8E10-738FD5049049}" destId="{B0928D69-C5BD-4464-A29A-4340DF81FC98}" srcOrd="1" destOrd="0" parTransId="{35994253-EB65-4784-9DB6-75613EA474EA}" sibTransId="{9A2C9566-D29D-43AB-A53B-CD0B02AEBA87}"/>
    <dgm:cxn modelId="{724945A8-DB96-42AD-A932-2041439BA968}" srcId="{1E6AF1A6-3D64-46A2-8BAC-6A3D147A39F3}" destId="{A53ED8D2-1471-4B00-BF5F-961BB7930443}" srcOrd="0" destOrd="0" parTransId="{AD755421-2587-46A0-A6DE-ED317AA24D47}" sibTransId="{47B290AE-85CC-4743-AF09-65D8A63741D7}"/>
    <dgm:cxn modelId="{E563A8AE-BBC6-456B-819C-2B0427A836A3}" type="presOf" srcId="{EEA7E5E8-791F-4EF8-B8E8-D3F1CE01267F}" destId="{52F3A985-6265-4CDB-A4CE-282228946AAA}" srcOrd="0" destOrd="2" presId="urn:microsoft.com/office/officeart/2005/8/layout/vList4"/>
    <dgm:cxn modelId="{0BC93EB5-3E62-4EF7-82AC-5D4D31F067FD}" type="presOf" srcId="{2CA902BB-C750-4D43-98AE-7990BAF9DE6F}" destId="{6FD2C5E2-A539-4B9F-A1E2-5FABE078ADDF}" srcOrd="1" destOrd="2" presId="urn:microsoft.com/office/officeart/2005/8/layout/vList4"/>
    <dgm:cxn modelId="{6543B5BC-F0F3-4BF3-AF65-D0AFF8B1435A}" type="presOf" srcId="{F5EFD947-15AD-466D-962A-042A3E02EF67}" destId="{20101C72-BBEF-4910-9956-12FD2F731AD7}" srcOrd="1" destOrd="0" presId="urn:microsoft.com/office/officeart/2005/8/layout/vList4"/>
    <dgm:cxn modelId="{F5D065C7-C77E-49D5-BFCC-187A54A80662}" type="presOf" srcId="{B0928D69-C5BD-4464-A29A-4340DF81FC98}" destId="{D5017063-E3F8-4365-9262-6BD86BC79327}" srcOrd="0" destOrd="0" presId="urn:microsoft.com/office/officeart/2005/8/layout/vList4"/>
    <dgm:cxn modelId="{170434CA-4CE0-4128-B56F-DE8B79FBF786}" srcId="{B282EEB0-C945-4204-8E10-738FD5049049}" destId="{1E6AF1A6-3D64-46A2-8BAC-6A3D147A39F3}" srcOrd="2" destOrd="0" parTransId="{310747CD-6113-4B8F-89D9-69047A7A35E7}" sibTransId="{065E52EE-76CB-4297-BFE8-9AFD8D973942}"/>
    <dgm:cxn modelId="{12DAE8D0-863B-40F5-BDB2-122729DA535A}" type="presOf" srcId="{F5EFD947-15AD-466D-962A-042A3E02EF67}" destId="{52F3A985-6265-4CDB-A4CE-282228946AAA}" srcOrd="0" destOrd="0" presId="urn:microsoft.com/office/officeart/2005/8/layout/vList4"/>
    <dgm:cxn modelId="{659116D3-96D1-43F1-983C-E1B3D1D5DD99}" type="presOf" srcId="{A53ED8D2-1471-4B00-BF5F-961BB7930443}" destId="{42B82AD4-9E92-44EF-8AD7-DD617052BE1E}" srcOrd="0" destOrd="1" presId="urn:microsoft.com/office/officeart/2005/8/layout/vList4"/>
    <dgm:cxn modelId="{F4B1ADD5-BBEA-475A-AA76-88E62FB46A0B}" type="presOf" srcId="{1859BED5-F0D6-48C9-9F7B-E88AB00CBC81}" destId="{33BAB16B-7B89-4237-985D-58BCD5035D77}" srcOrd="1" destOrd="2" presId="urn:microsoft.com/office/officeart/2005/8/layout/vList4"/>
    <dgm:cxn modelId="{367226E1-39B4-413A-902D-5805DE77011A}" srcId="{B282EEB0-C945-4204-8E10-738FD5049049}" destId="{F5EFD947-15AD-466D-962A-042A3E02EF67}" srcOrd="4" destOrd="0" parTransId="{DFF4B58D-D5F8-4A8B-9CD0-2B01D0EB15BB}" sibTransId="{907B8429-F82B-44D1-946F-919E38A76B7E}"/>
    <dgm:cxn modelId="{2BB159E1-AD20-4FBB-9BD9-E067BAE74827}" type="presOf" srcId="{763396EA-9F33-4D88-B1E1-D19519244880}" destId="{20101C72-BBEF-4910-9956-12FD2F731AD7}" srcOrd="1" destOrd="1" presId="urn:microsoft.com/office/officeart/2005/8/layout/vList4"/>
    <dgm:cxn modelId="{E36B28E7-A3A4-4BDC-A353-3946E0CBF4BF}" type="presOf" srcId="{4DE8F735-0652-4B17-ABA6-7F93E8B88B46}" destId="{01A14DDE-9E41-4FD4-B8E2-C1985DABDBAD}" srcOrd="0" destOrd="1" presId="urn:microsoft.com/office/officeart/2005/8/layout/vList4"/>
    <dgm:cxn modelId="{612930EE-317B-4991-8462-FB0564C3FF27}" type="presOf" srcId="{A53ED8D2-1471-4B00-BF5F-961BB7930443}" destId="{6FD2C5E2-A539-4B9F-A1E2-5FABE078ADDF}" srcOrd="1" destOrd="1" presId="urn:microsoft.com/office/officeart/2005/8/layout/vList4"/>
    <dgm:cxn modelId="{14D68AF4-6615-4F3C-B6BE-694E5122782D}" srcId="{F5EFD947-15AD-466D-962A-042A3E02EF67}" destId="{763396EA-9F33-4D88-B1E1-D19519244880}" srcOrd="0" destOrd="0" parTransId="{3586CB83-5BCF-4AD9-9C62-E0098E0433D7}" sibTransId="{E99BCE19-F6FB-43CD-A2D4-B9B612570711}"/>
    <dgm:cxn modelId="{400B26F7-E5BD-4C23-AD65-6DA129772EE0}" type="presOf" srcId="{DE285859-5A6A-4438-AD39-5F56F7205E89}" destId="{50F50CEB-D20E-45AC-BF16-3BDA69B37F10}" srcOrd="0" destOrd="1" presId="urn:microsoft.com/office/officeart/2005/8/layout/vList4"/>
    <dgm:cxn modelId="{2201CA99-9A51-45A2-82EE-A5569D1D3B0A}" type="presParOf" srcId="{ABA49254-3675-4DE5-8438-7505F3957EBF}" destId="{E943F4F2-9435-4A1F-8DB2-100011D95AD2}" srcOrd="0" destOrd="0" presId="urn:microsoft.com/office/officeart/2005/8/layout/vList4"/>
    <dgm:cxn modelId="{1926BF22-AD6E-4F46-9F14-C45149A3EED0}" type="presParOf" srcId="{E943F4F2-9435-4A1F-8DB2-100011D95AD2}" destId="{01A14DDE-9E41-4FD4-B8E2-C1985DABDBAD}" srcOrd="0" destOrd="0" presId="urn:microsoft.com/office/officeart/2005/8/layout/vList4"/>
    <dgm:cxn modelId="{4AE1C12C-79A4-4F85-AB63-2A81EDE61398}" type="presParOf" srcId="{E943F4F2-9435-4A1F-8DB2-100011D95AD2}" destId="{26AB9FA3-07D3-44E8-A1B7-A73D4EC872CB}" srcOrd="1" destOrd="0" presId="urn:microsoft.com/office/officeart/2005/8/layout/vList4"/>
    <dgm:cxn modelId="{AF136B5D-DF31-412E-853C-9B6FBA78B880}" type="presParOf" srcId="{E943F4F2-9435-4A1F-8DB2-100011D95AD2}" destId="{33BAB16B-7B89-4237-985D-58BCD5035D77}" srcOrd="2" destOrd="0" presId="urn:microsoft.com/office/officeart/2005/8/layout/vList4"/>
    <dgm:cxn modelId="{374C5EEB-DAE3-42B9-9FA8-F8954FE0D4EF}" type="presParOf" srcId="{ABA49254-3675-4DE5-8438-7505F3957EBF}" destId="{B784AFA1-62A4-4BC0-923A-AC287146BD1C}" srcOrd="1" destOrd="0" presId="urn:microsoft.com/office/officeart/2005/8/layout/vList4"/>
    <dgm:cxn modelId="{3B8B8E00-1BD0-485E-9116-F4216EEA1D61}" type="presParOf" srcId="{ABA49254-3675-4DE5-8438-7505F3957EBF}" destId="{CF3998B5-D4F5-4831-ADD6-E90A6E1F5E9F}" srcOrd="2" destOrd="0" presId="urn:microsoft.com/office/officeart/2005/8/layout/vList4"/>
    <dgm:cxn modelId="{165B5281-D05A-4061-BA19-DD2BCA09BF0C}" type="presParOf" srcId="{CF3998B5-D4F5-4831-ADD6-E90A6E1F5E9F}" destId="{D5017063-E3F8-4365-9262-6BD86BC79327}" srcOrd="0" destOrd="0" presId="urn:microsoft.com/office/officeart/2005/8/layout/vList4"/>
    <dgm:cxn modelId="{7371A843-E103-4E79-A4CF-D31346AD6970}" type="presParOf" srcId="{CF3998B5-D4F5-4831-ADD6-E90A6E1F5E9F}" destId="{19BF118D-AC1C-4DDD-85AF-764D52E7B688}" srcOrd="1" destOrd="0" presId="urn:microsoft.com/office/officeart/2005/8/layout/vList4"/>
    <dgm:cxn modelId="{0D3AAF40-4A9D-48B4-8D32-19D3D9619DB4}" type="presParOf" srcId="{CF3998B5-D4F5-4831-ADD6-E90A6E1F5E9F}" destId="{72C4C087-A00F-47F7-ADC6-C8BAA423D483}" srcOrd="2" destOrd="0" presId="urn:microsoft.com/office/officeart/2005/8/layout/vList4"/>
    <dgm:cxn modelId="{D5C0C7A0-19E4-4D99-AFCD-9857F740D39C}" type="presParOf" srcId="{ABA49254-3675-4DE5-8438-7505F3957EBF}" destId="{1F163183-C8C9-4A38-945F-6203D2CCB2F6}" srcOrd="3" destOrd="0" presId="urn:microsoft.com/office/officeart/2005/8/layout/vList4"/>
    <dgm:cxn modelId="{62FC2D77-D79D-4015-BAE6-F580956CC23D}" type="presParOf" srcId="{ABA49254-3675-4DE5-8438-7505F3957EBF}" destId="{4668AA0D-A915-4D61-9794-349214C25583}" srcOrd="4" destOrd="0" presId="urn:microsoft.com/office/officeart/2005/8/layout/vList4"/>
    <dgm:cxn modelId="{03C8812E-0FE1-4B41-A061-526D1E28F4F5}" type="presParOf" srcId="{4668AA0D-A915-4D61-9794-349214C25583}" destId="{42B82AD4-9E92-44EF-8AD7-DD617052BE1E}" srcOrd="0" destOrd="0" presId="urn:microsoft.com/office/officeart/2005/8/layout/vList4"/>
    <dgm:cxn modelId="{6BFBC5E3-95E8-4A06-A7C1-2D3708894C5E}" type="presParOf" srcId="{4668AA0D-A915-4D61-9794-349214C25583}" destId="{003C64A5-3036-4810-8DB3-12943173A63D}" srcOrd="1" destOrd="0" presId="urn:microsoft.com/office/officeart/2005/8/layout/vList4"/>
    <dgm:cxn modelId="{E50662DD-4801-4AF3-8A73-B6959C1FFBF6}" type="presParOf" srcId="{4668AA0D-A915-4D61-9794-349214C25583}" destId="{6FD2C5E2-A539-4B9F-A1E2-5FABE078ADDF}" srcOrd="2" destOrd="0" presId="urn:microsoft.com/office/officeart/2005/8/layout/vList4"/>
    <dgm:cxn modelId="{BB2C8136-46D6-4B99-9A4A-71664B36E7C1}" type="presParOf" srcId="{ABA49254-3675-4DE5-8438-7505F3957EBF}" destId="{33E54CF9-ACDF-41A4-8008-93605D073C33}" srcOrd="5" destOrd="0" presId="urn:microsoft.com/office/officeart/2005/8/layout/vList4"/>
    <dgm:cxn modelId="{72CE9794-B36D-466A-BBDA-038A48CEDB4F}" type="presParOf" srcId="{ABA49254-3675-4DE5-8438-7505F3957EBF}" destId="{FF68F520-AFB6-4883-BCBD-691BE33BA10E}" srcOrd="6" destOrd="0" presId="urn:microsoft.com/office/officeart/2005/8/layout/vList4"/>
    <dgm:cxn modelId="{CA1C1C53-969B-4479-BDF7-D2692C5620D2}" type="presParOf" srcId="{FF68F520-AFB6-4883-BCBD-691BE33BA10E}" destId="{50F50CEB-D20E-45AC-BF16-3BDA69B37F10}" srcOrd="0" destOrd="0" presId="urn:microsoft.com/office/officeart/2005/8/layout/vList4"/>
    <dgm:cxn modelId="{0C9156A0-EAE4-494B-9D27-290A66BB0275}" type="presParOf" srcId="{FF68F520-AFB6-4883-BCBD-691BE33BA10E}" destId="{68A181C4-01DF-4410-9FE8-5351EBEA7410}" srcOrd="1" destOrd="0" presId="urn:microsoft.com/office/officeart/2005/8/layout/vList4"/>
    <dgm:cxn modelId="{FF16D296-80A5-4BDA-BECD-ED79527A2698}" type="presParOf" srcId="{FF68F520-AFB6-4883-BCBD-691BE33BA10E}" destId="{343B854E-A3F5-4CBC-B711-936FAE46F58E}" srcOrd="2" destOrd="0" presId="urn:microsoft.com/office/officeart/2005/8/layout/vList4"/>
    <dgm:cxn modelId="{0B113C07-50EB-4DC7-98A4-0064D5802C05}" type="presParOf" srcId="{ABA49254-3675-4DE5-8438-7505F3957EBF}" destId="{3C08955D-BEC8-464C-8915-658E11696760}" srcOrd="7" destOrd="0" presId="urn:microsoft.com/office/officeart/2005/8/layout/vList4"/>
    <dgm:cxn modelId="{9E0E0827-C5DD-46B0-9A03-79BF9714709B}" type="presParOf" srcId="{ABA49254-3675-4DE5-8438-7505F3957EBF}" destId="{96A73437-1D5B-4E46-A95A-5B5216DA4965}" srcOrd="8" destOrd="0" presId="urn:microsoft.com/office/officeart/2005/8/layout/vList4"/>
    <dgm:cxn modelId="{F3D15B79-B83E-4178-A8FC-919EFE89B0A1}" type="presParOf" srcId="{96A73437-1D5B-4E46-A95A-5B5216DA4965}" destId="{52F3A985-6265-4CDB-A4CE-282228946AAA}" srcOrd="0" destOrd="0" presId="urn:microsoft.com/office/officeart/2005/8/layout/vList4"/>
    <dgm:cxn modelId="{E8A8BDA2-16E1-47E8-8F29-D81A7B339A0B}" type="presParOf" srcId="{96A73437-1D5B-4E46-A95A-5B5216DA4965}" destId="{B005C3C7-A966-406E-81AB-320ECE700EBD}" srcOrd="1" destOrd="0" presId="urn:microsoft.com/office/officeart/2005/8/layout/vList4"/>
    <dgm:cxn modelId="{736E1F0D-E7BB-421C-BD05-BEE64370AF3D}" type="presParOf" srcId="{96A73437-1D5B-4E46-A95A-5B5216DA4965}" destId="{20101C72-BBEF-4910-9956-12FD2F731AD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DC19C6-FD98-4615-B597-2EE2E1BB5DB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BA262D3-1B25-4FE6-BABC-583990ED1DAD}">
      <dgm:prSet phldrT="[Text]"/>
      <dgm:spPr/>
      <dgm:t>
        <a:bodyPr/>
        <a:lstStyle/>
        <a:p>
          <a:r>
            <a:rPr lang="en-US"/>
            <a:t>Initiation</a:t>
          </a:r>
        </a:p>
      </dgm:t>
    </dgm:pt>
    <dgm:pt modelId="{16FEDD36-0637-4C0F-B427-9E151F878B8A}" type="parTrans" cxnId="{D7A73A16-CAB5-424E-9FAD-A8D419C3C9F1}">
      <dgm:prSet/>
      <dgm:spPr/>
      <dgm:t>
        <a:bodyPr/>
        <a:lstStyle/>
        <a:p>
          <a:endParaRPr lang="en-US"/>
        </a:p>
      </dgm:t>
    </dgm:pt>
    <dgm:pt modelId="{C7B99227-2D3B-4AB9-B35C-892E9D1A2F3A}" type="sibTrans" cxnId="{D7A73A16-CAB5-424E-9FAD-A8D419C3C9F1}">
      <dgm:prSet/>
      <dgm:spPr/>
      <dgm:t>
        <a:bodyPr/>
        <a:lstStyle/>
        <a:p>
          <a:endParaRPr lang="en-US"/>
        </a:p>
      </dgm:t>
    </dgm:pt>
    <dgm:pt modelId="{D11DE309-8B57-47F4-B545-31B40A13C858}">
      <dgm:prSet phldrT="[Text]"/>
      <dgm:spPr/>
      <dgm:t>
        <a:bodyPr/>
        <a:lstStyle/>
        <a:p>
          <a:r>
            <a:rPr lang="en-US"/>
            <a:t>Planning</a:t>
          </a:r>
        </a:p>
      </dgm:t>
    </dgm:pt>
    <dgm:pt modelId="{92524EC1-6ECB-4053-AEF7-59502898508F}" type="parTrans" cxnId="{9A301133-D625-41CE-90D7-A4D99E5B57F0}">
      <dgm:prSet/>
      <dgm:spPr/>
      <dgm:t>
        <a:bodyPr/>
        <a:lstStyle/>
        <a:p>
          <a:endParaRPr lang="en-US"/>
        </a:p>
      </dgm:t>
    </dgm:pt>
    <dgm:pt modelId="{562F1D9B-5940-4B02-BE83-13EEEEBE3476}" type="sibTrans" cxnId="{9A301133-D625-41CE-90D7-A4D99E5B57F0}">
      <dgm:prSet/>
      <dgm:spPr/>
      <dgm:t>
        <a:bodyPr/>
        <a:lstStyle/>
        <a:p>
          <a:endParaRPr lang="en-US"/>
        </a:p>
      </dgm:t>
    </dgm:pt>
    <dgm:pt modelId="{4EEB7325-DCA3-4803-B20D-E0ADBBF19809}">
      <dgm:prSet phldrT="[Text]"/>
      <dgm:spPr/>
      <dgm:t>
        <a:bodyPr/>
        <a:lstStyle/>
        <a:p>
          <a:r>
            <a:rPr lang="en-US"/>
            <a:t>Execution</a:t>
          </a:r>
        </a:p>
      </dgm:t>
    </dgm:pt>
    <dgm:pt modelId="{9A3F82C2-5196-4EDD-B75E-28F7DD71A562}" type="parTrans" cxnId="{C6471ABD-2076-45EA-874A-2A7D3400623A}">
      <dgm:prSet/>
      <dgm:spPr/>
      <dgm:t>
        <a:bodyPr/>
        <a:lstStyle/>
        <a:p>
          <a:endParaRPr lang="en-US"/>
        </a:p>
      </dgm:t>
    </dgm:pt>
    <dgm:pt modelId="{FD151092-B81E-40B6-8EDA-CB249CB7A904}" type="sibTrans" cxnId="{C6471ABD-2076-45EA-874A-2A7D3400623A}">
      <dgm:prSet/>
      <dgm:spPr/>
      <dgm:t>
        <a:bodyPr/>
        <a:lstStyle/>
        <a:p>
          <a:endParaRPr lang="en-US"/>
        </a:p>
      </dgm:t>
    </dgm:pt>
    <dgm:pt modelId="{9B6C14CF-1DC9-4E5D-A9B2-557215794C9C}">
      <dgm:prSet phldrT="[Text]"/>
      <dgm:spPr/>
      <dgm:t>
        <a:bodyPr/>
        <a:lstStyle/>
        <a:p>
          <a:r>
            <a:rPr lang="en-US"/>
            <a:t>Monitory and Control</a:t>
          </a:r>
        </a:p>
      </dgm:t>
    </dgm:pt>
    <dgm:pt modelId="{F84F1D08-A65A-4ADB-8C05-47811BC477C2}" type="parTrans" cxnId="{E813BAC5-B37E-4A56-8DB3-B3C421C1DBA6}">
      <dgm:prSet/>
      <dgm:spPr/>
      <dgm:t>
        <a:bodyPr/>
        <a:lstStyle/>
        <a:p>
          <a:endParaRPr lang="en-US"/>
        </a:p>
      </dgm:t>
    </dgm:pt>
    <dgm:pt modelId="{15313CC6-88BA-45C6-8581-839A1224DE6D}" type="sibTrans" cxnId="{E813BAC5-B37E-4A56-8DB3-B3C421C1DBA6}">
      <dgm:prSet/>
      <dgm:spPr/>
      <dgm:t>
        <a:bodyPr/>
        <a:lstStyle/>
        <a:p>
          <a:endParaRPr lang="en-US"/>
        </a:p>
      </dgm:t>
    </dgm:pt>
    <dgm:pt modelId="{09D759D5-621B-43B0-9FA4-A1469C31F8FE}">
      <dgm:prSet phldrT="[Text]"/>
      <dgm:spPr/>
      <dgm:t>
        <a:bodyPr/>
        <a:lstStyle/>
        <a:p>
          <a:r>
            <a:rPr lang="en-US"/>
            <a:t>Close</a:t>
          </a:r>
        </a:p>
      </dgm:t>
    </dgm:pt>
    <dgm:pt modelId="{2C3A7606-E7AE-4311-A7D1-30C2E393F8E9}" type="parTrans" cxnId="{AEDC996D-B787-4408-A981-F836991C005D}">
      <dgm:prSet/>
      <dgm:spPr/>
      <dgm:t>
        <a:bodyPr/>
        <a:lstStyle/>
        <a:p>
          <a:endParaRPr lang="en-US"/>
        </a:p>
      </dgm:t>
    </dgm:pt>
    <dgm:pt modelId="{D6C45E46-C897-4FD3-81D6-1261A010608F}" type="sibTrans" cxnId="{AEDC996D-B787-4408-A981-F836991C005D}">
      <dgm:prSet/>
      <dgm:spPr/>
      <dgm:t>
        <a:bodyPr/>
        <a:lstStyle/>
        <a:p>
          <a:endParaRPr lang="en-US"/>
        </a:p>
      </dgm:t>
    </dgm:pt>
    <dgm:pt modelId="{FFEB2E0E-8E97-4777-AD6D-B2A0F420D68A}" type="pres">
      <dgm:prSet presAssocID="{BDDC19C6-FD98-4615-B597-2EE2E1BB5DB7}" presName="outerComposite" presStyleCnt="0">
        <dgm:presLayoutVars>
          <dgm:chMax val="5"/>
          <dgm:dir/>
          <dgm:resizeHandles val="exact"/>
        </dgm:presLayoutVars>
      </dgm:prSet>
      <dgm:spPr/>
    </dgm:pt>
    <dgm:pt modelId="{16AB454A-77EF-4F26-A6C9-0364B88D2B5F}" type="pres">
      <dgm:prSet presAssocID="{BDDC19C6-FD98-4615-B597-2EE2E1BB5DB7}" presName="dummyMaxCanvas" presStyleCnt="0">
        <dgm:presLayoutVars/>
      </dgm:prSet>
      <dgm:spPr/>
    </dgm:pt>
    <dgm:pt modelId="{964F4EA1-3C37-4D9A-B46C-4C2327EA6D3B}" type="pres">
      <dgm:prSet presAssocID="{BDDC19C6-FD98-4615-B597-2EE2E1BB5DB7}" presName="FiveNodes_1" presStyleLbl="node1" presStyleIdx="0" presStyleCnt="5">
        <dgm:presLayoutVars>
          <dgm:bulletEnabled val="1"/>
        </dgm:presLayoutVars>
      </dgm:prSet>
      <dgm:spPr/>
    </dgm:pt>
    <dgm:pt modelId="{FBCC9687-EF89-4E93-ABA1-D58C2F8D60EA}" type="pres">
      <dgm:prSet presAssocID="{BDDC19C6-FD98-4615-B597-2EE2E1BB5DB7}" presName="FiveNodes_2" presStyleLbl="node1" presStyleIdx="1" presStyleCnt="5">
        <dgm:presLayoutVars>
          <dgm:bulletEnabled val="1"/>
        </dgm:presLayoutVars>
      </dgm:prSet>
      <dgm:spPr/>
    </dgm:pt>
    <dgm:pt modelId="{92A74FC0-A55C-4B5D-9D1E-F7AC8414A5AB}" type="pres">
      <dgm:prSet presAssocID="{BDDC19C6-FD98-4615-B597-2EE2E1BB5DB7}" presName="FiveNodes_3" presStyleLbl="node1" presStyleIdx="2" presStyleCnt="5">
        <dgm:presLayoutVars>
          <dgm:bulletEnabled val="1"/>
        </dgm:presLayoutVars>
      </dgm:prSet>
      <dgm:spPr/>
    </dgm:pt>
    <dgm:pt modelId="{5C5197DC-E95A-40F4-A152-D8167A3AAFC1}" type="pres">
      <dgm:prSet presAssocID="{BDDC19C6-FD98-4615-B597-2EE2E1BB5DB7}" presName="FiveNodes_4" presStyleLbl="node1" presStyleIdx="3" presStyleCnt="5">
        <dgm:presLayoutVars>
          <dgm:bulletEnabled val="1"/>
        </dgm:presLayoutVars>
      </dgm:prSet>
      <dgm:spPr/>
    </dgm:pt>
    <dgm:pt modelId="{E9A71242-6EAB-4457-9FE8-630A2C1D7213}" type="pres">
      <dgm:prSet presAssocID="{BDDC19C6-FD98-4615-B597-2EE2E1BB5DB7}" presName="FiveNodes_5" presStyleLbl="node1" presStyleIdx="4" presStyleCnt="5">
        <dgm:presLayoutVars>
          <dgm:bulletEnabled val="1"/>
        </dgm:presLayoutVars>
      </dgm:prSet>
      <dgm:spPr/>
    </dgm:pt>
    <dgm:pt modelId="{B9CDE415-9E97-4D28-9551-2A5C5FD8C5C9}" type="pres">
      <dgm:prSet presAssocID="{BDDC19C6-FD98-4615-B597-2EE2E1BB5DB7}" presName="FiveConn_1-2" presStyleLbl="fgAccFollowNode1" presStyleIdx="0" presStyleCnt="4">
        <dgm:presLayoutVars>
          <dgm:bulletEnabled val="1"/>
        </dgm:presLayoutVars>
      </dgm:prSet>
      <dgm:spPr/>
    </dgm:pt>
    <dgm:pt modelId="{C7551D40-9908-43F3-AFC9-A796AB49383A}" type="pres">
      <dgm:prSet presAssocID="{BDDC19C6-FD98-4615-B597-2EE2E1BB5DB7}" presName="FiveConn_2-3" presStyleLbl="fgAccFollowNode1" presStyleIdx="1" presStyleCnt="4">
        <dgm:presLayoutVars>
          <dgm:bulletEnabled val="1"/>
        </dgm:presLayoutVars>
      </dgm:prSet>
      <dgm:spPr/>
    </dgm:pt>
    <dgm:pt modelId="{ECDB2CE6-8D43-429B-979C-65E2035AF8D0}" type="pres">
      <dgm:prSet presAssocID="{BDDC19C6-FD98-4615-B597-2EE2E1BB5DB7}" presName="FiveConn_3-4" presStyleLbl="fgAccFollowNode1" presStyleIdx="2" presStyleCnt="4">
        <dgm:presLayoutVars>
          <dgm:bulletEnabled val="1"/>
        </dgm:presLayoutVars>
      </dgm:prSet>
      <dgm:spPr/>
    </dgm:pt>
    <dgm:pt modelId="{0DB344A0-3C6F-48B6-902D-B76D8A480DB3}" type="pres">
      <dgm:prSet presAssocID="{BDDC19C6-FD98-4615-B597-2EE2E1BB5DB7}" presName="FiveConn_4-5" presStyleLbl="fgAccFollowNode1" presStyleIdx="3" presStyleCnt="4">
        <dgm:presLayoutVars>
          <dgm:bulletEnabled val="1"/>
        </dgm:presLayoutVars>
      </dgm:prSet>
      <dgm:spPr/>
    </dgm:pt>
    <dgm:pt modelId="{572CC19C-F269-4886-B934-D0F0811C1230}" type="pres">
      <dgm:prSet presAssocID="{BDDC19C6-FD98-4615-B597-2EE2E1BB5DB7}" presName="FiveNodes_1_text" presStyleLbl="node1" presStyleIdx="4" presStyleCnt="5">
        <dgm:presLayoutVars>
          <dgm:bulletEnabled val="1"/>
        </dgm:presLayoutVars>
      </dgm:prSet>
      <dgm:spPr/>
    </dgm:pt>
    <dgm:pt modelId="{46C8A9AF-19E3-4712-A61B-0B7D8971ED9D}" type="pres">
      <dgm:prSet presAssocID="{BDDC19C6-FD98-4615-B597-2EE2E1BB5DB7}" presName="FiveNodes_2_text" presStyleLbl="node1" presStyleIdx="4" presStyleCnt="5">
        <dgm:presLayoutVars>
          <dgm:bulletEnabled val="1"/>
        </dgm:presLayoutVars>
      </dgm:prSet>
      <dgm:spPr/>
    </dgm:pt>
    <dgm:pt modelId="{B86194D1-0DBE-41E2-9803-E0DC923C4337}" type="pres">
      <dgm:prSet presAssocID="{BDDC19C6-FD98-4615-B597-2EE2E1BB5DB7}" presName="FiveNodes_3_text" presStyleLbl="node1" presStyleIdx="4" presStyleCnt="5">
        <dgm:presLayoutVars>
          <dgm:bulletEnabled val="1"/>
        </dgm:presLayoutVars>
      </dgm:prSet>
      <dgm:spPr/>
    </dgm:pt>
    <dgm:pt modelId="{899D7CB7-CE2E-4B5D-AF67-E3272C93F85F}" type="pres">
      <dgm:prSet presAssocID="{BDDC19C6-FD98-4615-B597-2EE2E1BB5DB7}" presName="FiveNodes_4_text" presStyleLbl="node1" presStyleIdx="4" presStyleCnt="5">
        <dgm:presLayoutVars>
          <dgm:bulletEnabled val="1"/>
        </dgm:presLayoutVars>
      </dgm:prSet>
      <dgm:spPr/>
    </dgm:pt>
    <dgm:pt modelId="{DA1AA6A5-FD3D-422C-BE2D-2191A750D378}" type="pres">
      <dgm:prSet presAssocID="{BDDC19C6-FD98-4615-B597-2EE2E1BB5DB7}" presName="FiveNodes_5_text" presStyleLbl="node1" presStyleIdx="4" presStyleCnt="5">
        <dgm:presLayoutVars>
          <dgm:bulletEnabled val="1"/>
        </dgm:presLayoutVars>
      </dgm:prSet>
      <dgm:spPr/>
    </dgm:pt>
  </dgm:ptLst>
  <dgm:cxnLst>
    <dgm:cxn modelId="{B3873B03-46C9-4776-A0E2-A60BBDE6A390}" type="presOf" srcId="{D11DE309-8B57-47F4-B545-31B40A13C858}" destId="{FBCC9687-EF89-4E93-ABA1-D58C2F8D60EA}" srcOrd="0" destOrd="0" presId="urn:microsoft.com/office/officeart/2005/8/layout/vProcess5"/>
    <dgm:cxn modelId="{8E26810B-293A-4356-8BBB-E9C3DCD878B0}" type="presOf" srcId="{D11DE309-8B57-47F4-B545-31B40A13C858}" destId="{46C8A9AF-19E3-4712-A61B-0B7D8971ED9D}" srcOrd="1" destOrd="0" presId="urn:microsoft.com/office/officeart/2005/8/layout/vProcess5"/>
    <dgm:cxn modelId="{D7A73A16-CAB5-424E-9FAD-A8D419C3C9F1}" srcId="{BDDC19C6-FD98-4615-B597-2EE2E1BB5DB7}" destId="{DBA262D3-1B25-4FE6-BABC-583990ED1DAD}" srcOrd="0" destOrd="0" parTransId="{16FEDD36-0637-4C0F-B427-9E151F878B8A}" sibTransId="{C7B99227-2D3B-4AB9-B35C-892E9D1A2F3A}"/>
    <dgm:cxn modelId="{012BC41E-862F-4C8C-B6F4-36446CDFB970}" type="presOf" srcId="{562F1D9B-5940-4B02-BE83-13EEEEBE3476}" destId="{C7551D40-9908-43F3-AFC9-A796AB49383A}" srcOrd="0" destOrd="0" presId="urn:microsoft.com/office/officeart/2005/8/layout/vProcess5"/>
    <dgm:cxn modelId="{9A301133-D625-41CE-90D7-A4D99E5B57F0}" srcId="{BDDC19C6-FD98-4615-B597-2EE2E1BB5DB7}" destId="{D11DE309-8B57-47F4-B545-31B40A13C858}" srcOrd="1" destOrd="0" parTransId="{92524EC1-6ECB-4053-AEF7-59502898508F}" sibTransId="{562F1D9B-5940-4B02-BE83-13EEEEBE3476}"/>
    <dgm:cxn modelId="{BBE95538-BF33-4BF4-81A9-61F4A2D6338D}" type="presOf" srcId="{DBA262D3-1B25-4FE6-BABC-583990ED1DAD}" destId="{964F4EA1-3C37-4D9A-B46C-4C2327EA6D3B}" srcOrd="0" destOrd="0" presId="urn:microsoft.com/office/officeart/2005/8/layout/vProcess5"/>
    <dgm:cxn modelId="{9FBC595E-6364-4996-960D-A8A09752D926}" type="presOf" srcId="{DBA262D3-1B25-4FE6-BABC-583990ED1DAD}" destId="{572CC19C-F269-4886-B934-D0F0811C1230}" srcOrd="1" destOrd="0" presId="urn:microsoft.com/office/officeart/2005/8/layout/vProcess5"/>
    <dgm:cxn modelId="{8F124B61-DC7D-4F62-9C02-05EE82F772CC}" type="presOf" srcId="{09D759D5-621B-43B0-9FA4-A1469C31F8FE}" destId="{DA1AA6A5-FD3D-422C-BE2D-2191A750D378}" srcOrd="1" destOrd="0" presId="urn:microsoft.com/office/officeart/2005/8/layout/vProcess5"/>
    <dgm:cxn modelId="{AEDC996D-B787-4408-A981-F836991C005D}" srcId="{BDDC19C6-FD98-4615-B597-2EE2E1BB5DB7}" destId="{09D759D5-621B-43B0-9FA4-A1469C31F8FE}" srcOrd="4" destOrd="0" parTransId="{2C3A7606-E7AE-4311-A7D1-30C2E393F8E9}" sibTransId="{D6C45E46-C897-4FD3-81D6-1261A010608F}"/>
    <dgm:cxn modelId="{E62B766F-E9F6-4489-AC9C-4EB6A8C18CF6}" type="presOf" srcId="{9B6C14CF-1DC9-4E5D-A9B2-557215794C9C}" destId="{899D7CB7-CE2E-4B5D-AF67-E3272C93F85F}" srcOrd="1" destOrd="0" presId="urn:microsoft.com/office/officeart/2005/8/layout/vProcess5"/>
    <dgm:cxn modelId="{A665D857-DD86-4511-97CD-75B458CE289B}" type="presOf" srcId="{4EEB7325-DCA3-4803-B20D-E0ADBBF19809}" destId="{92A74FC0-A55C-4B5D-9D1E-F7AC8414A5AB}" srcOrd="0" destOrd="0" presId="urn:microsoft.com/office/officeart/2005/8/layout/vProcess5"/>
    <dgm:cxn modelId="{C3470CA0-875C-4F21-AD40-EA42141A9626}" type="presOf" srcId="{4EEB7325-DCA3-4803-B20D-E0ADBBF19809}" destId="{B86194D1-0DBE-41E2-9803-E0DC923C4337}" srcOrd="1" destOrd="0" presId="urn:microsoft.com/office/officeart/2005/8/layout/vProcess5"/>
    <dgm:cxn modelId="{67ECB4A3-E4C0-493F-A18A-A478D4175E21}" type="presOf" srcId="{09D759D5-621B-43B0-9FA4-A1469C31F8FE}" destId="{E9A71242-6EAB-4457-9FE8-630A2C1D7213}" srcOrd="0" destOrd="0" presId="urn:microsoft.com/office/officeart/2005/8/layout/vProcess5"/>
    <dgm:cxn modelId="{6B1C5AAA-253A-425D-B077-C208A917107A}" type="presOf" srcId="{FD151092-B81E-40B6-8EDA-CB249CB7A904}" destId="{ECDB2CE6-8D43-429B-979C-65E2035AF8D0}" srcOrd="0" destOrd="0" presId="urn:microsoft.com/office/officeart/2005/8/layout/vProcess5"/>
    <dgm:cxn modelId="{9C3539B7-0CB3-4BB5-8475-5E12D5152323}" type="presOf" srcId="{C7B99227-2D3B-4AB9-B35C-892E9D1A2F3A}" destId="{B9CDE415-9E97-4D28-9551-2A5C5FD8C5C9}" srcOrd="0" destOrd="0" presId="urn:microsoft.com/office/officeart/2005/8/layout/vProcess5"/>
    <dgm:cxn modelId="{C6471ABD-2076-45EA-874A-2A7D3400623A}" srcId="{BDDC19C6-FD98-4615-B597-2EE2E1BB5DB7}" destId="{4EEB7325-DCA3-4803-B20D-E0ADBBF19809}" srcOrd="2" destOrd="0" parTransId="{9A3F82C2-5196-4EDD-B75E-28F7DD71A562}" sibTransId="{FD151092-B81E-40B6-8EDA-CB249CB7A904}"/>
    <dgm:cxn modelId="{E813BAC5-B37E-4A56-8DB3-B3C421C1DBA6}" srcId="{BDDC19C6-FD98-4615-B597-2EE2E1BB5DB7}" destId="{9B6C14CF-1DC9-4E5D-A9B2-557215794C9C}" srcOrd="3" destOrd="0" parTransId="{F84F1D08-A65A-4ADB-8C05-47811BC477C2}" sibTransId="{15313CC6-88BA-45C6-8581-839A1224DE6D}"/>
    <dgm:cxn modelId="{3CECE3D2-988E-45A5-B7F9-70620C6FF639}" type="presOf" srcId="{15313CC6-88BA-45C6-8581-839A1224DE6D}" destId="{0DB344A0-3C6F-48B6-902D-B76D8A480DB3}" srcOrd="0" destOrd="0" presId="urn:microsoft.com/office/officeart/2005/8/layout/vProcess5"/>
    <dgm:cxn modelId="{613AE3E4-8366-4E7D-9813-50A4194F1EBF}" type="presOf" srcId="{9B6C14CF-1DC9-4E5D-A9B2-557215794C9C}" destId="{5C5197DC-E95A-40F4-A152-D8167A3AAFC1}" srcOrd="0" destOrd="0" presId="urn:microsoft.com/office/officeart/2005/8/layout/vProcess5"/>
    <dgm:cxn modelId="{3C1C31F9-B036-494D-B743-12B814097D91}" type="presOf" srcId="{BDDC19C6-FD98-4615-B597-2EE2E1BB5DB7}" destId="{FFEB2E0E-8E97-4777-AD6D-B2A0F420D68A}" srcOrd="0" destOrd="0" presId="urn:microsoft.com/office/officeart/2005/8/layout/vProcess5"/>
    <dgm:cxn modelId="{AE66D97D-3F58-4266-8004-78A849934613}" type="presParOf" srcId="{FFEB2E0E-8E97-4777-AD6D-B2A0F420D68A}" destId="{16AB454A-77EF-4F26-A6C9-0364B88D2B5F}" srcOrd="0" destOrd="0" presId="urn:microsoft.com/office/officeart/2005/8/layout/vProcess5"/>
    <dgm:cxn modelId="{1B690B13-C234-4A47-AC2B-A7E80D2574F2}" type="presParOf" srcId="{FFEB2E0E-8E97-4777-AD6D-B2A0F420D68A}" destId="{964F4EA1-3C37-4D9A-B46C-4C2327EA6D3B}" srcOrd="1" destOrd="0" presId="urn:microsoft.com/office/officeart/2005/8/layout/vProcess5"/>
    <dgm:cxn modelId="{40D7A3D7-6D77-421B-B980-BD889CEE1522}" type="presParOf" srcId="{FFEB2E0E-8E97-4777-AD6D-B2A0F420D68A}" destId="{FBCC9687-EF89-4E93-ABA1-D58C2F8D60EA}" srcOrd="2" destOrd="0" presId="urn:microsoft.com/office/officeart/2005/8/layout/vProcess5"/>
    <dgm:cxn modelId="{0C39413C-1AAD-45BE-B395-4FC8EE0EDA24}" type="presParOf" srcId="{FFEB2E0E-8E97-4777-AD6D-B2A0F420D68A}" destId="{92A74FC0-A55C-4B5D-9D1E-F7AC8414A5AB}" srcOrd="3" destOrd="0" presId="urn:microsoft.com/office/officeart/2005/8/layout/vProcess5"/>
    <dgm:cxn modelId="{E54CCC0E-A32D-4C7F-883B-7AE6F8F4D352}" type="presParOf" srcId="{FFEB2E0E-8E97-4777-AD6D-B2A0F420D68A}" destId="{5C5197DC-E95A-40F4-A152-D8167A3AAFC1}" srcOrd="4" destOrd="0" presId="urn:microsoft.com/office/officeart/2005/8/layout/vProcess5"/>
    <dgm:cxn modelId="{F78B39FC-E493-4C0B-A9BA-867E9C9DB6B8}" type="presParOf" srcId="{FFEB2E0E-8E97-4777-AD6D-B2A0F420D68A}" destId="{E9A71242-6EAB-4457-9FE8-630A2C1D7213}" srcOrd="5" destOrd="0" presId="urn:microsoft.com/office/officeart/2005/8/layout/vProcess5"/>
    <dgm:cxn modelId="{9733CC97-2E93-4DED-93F5-29008D8AC69C}" type="presParOf" srcId="{FFEB2E0E-8E97-4777-AD6D-B2A0F420D68A}" destId="{B9CDE415-9E97-4D28-9551-2A5C5FD8C5C9}" srcOrd="6" destOrd="0" presId="urn:microsoft.com/office/officeart/2005/8/layout/vProcess5"/>
    <dgm:cxn modelId="{DB2C95D2-89BC-48E5-9855-2075452E634A}" type="presParOf" srcId="{FFEB2E0E-8E97-4777-AD6D-B2A0F420D68A}" destId="{C7551D40-9908-43F3-AFC9-A796AB49383A}" srcOrd="7" destOrd="0" presId="urn:microsoft.com/office/officeart/2005/8/layout/vProcess5"/>
    <dgm:cxn modelId="{F4B16FD3-E571-4EEA-9B12-7F7BDAD11FA6}" type="presParOf" srcId="{FFEB2E0E-8E97-4777-AD6D-B2A0F420D68A}" destId="{ECDB2CE6-8D43-429B-979C-65E2035AF8D0}" srcOrd="8" destOrd="0" presId="urn:microsoft.com/office/officeart/2005/8/layout/vProcess5"/>
    <dgm:cxn modelId="{15C89A55-F543-4B45-95E7-D098D40F45BA}" type="presParOf" srcId="{FFEB2E0E-8E97-4777-AD6D-B2A0F420D68A}" destId="{0DB344A0-3C6F-48B6-902D-B76D8A480DB3}" srcOrd="9" destOrd="0" presId="urn:microsoft.com/office/officeart/2005/8/layout/vProcess5"/>
    <dgm:cxn modelId="{7EF6E90F-7E4B-42F9-A0BF-D2D2754B7B45}" type="presParOf" srcId="{FFEB2E0E-8E97-4777-AD6D-B2A0F420D68A}" destId="{572CC19C-F269-4886-B934-D0F0811C1230}" srcOrd="10" destOrd="0" presId="urn:microsoft.com/office/officeart/2005/8/layout/vProcess5"/>
    <dgm:cxn modelId="{3F558419-8D9A-4248-939D-73374A1AA6D5}" type="presParOf" srcId="{FFEB2E0E-8E97-4777-AD6D-B2A0F420D68A}" destId="{46C8A9AF-19E3-4712-A61B-0B7D8971ED9D}" srcOrd="11" destOrd="0" presId="urn:microsoft.com/office/officeart/2005/8/layout/vProcess5"/>
    <dgm:cxn modelId="{DD0D0599-4981-4C7A-9DCF-73EFB6B06EA5}" type="presParOf" srcId="{FFEB2E0E-8E97-4777-AD6D-B2A0F420D68A}" destId="{B86194D1-0DBE-41E2-9803-E0DC923C4337}" srcOrd="12" destOrd="0" presId="urn:microsoft.com/office/officeart/2005/8/layout/vProcess5"/>
    <dgm:cxn modelId="{BCE8A7AF-EB3F-44E4-B601-E0CC299932AB}" type="presParOf" srcId="{FFEB2E0E-8E97-4777-AD6D-B2A0F420D68A}" destId="{899D7CB7-CE2E-4B5D-AF67-E3272C93F85F}" srcOrd="13" destOrd="0" presId="urn:microsoft.com/office/officeart/2005/8/layout/vProcess5"/>
    <dgm:cxn modelId="{4F2FB569-DD7F-42CC-8467-BF3E3A54EB84}" type="presParOf" srcId="{FFEB2E0E-8E97-4777-AD6D-B2A0F420D68A}" destId="{DA1AA6A5-FD3D-422C-BE2D-2191A750D378}"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FA8E1-B1C6-4E93-9F90-D06EDBBDC5EE}" type="doc">
      <dgm:prSet loTypeId="urn:diagrams.loki3.com/BracketList" loCatId="officeonline" qsTypeId="urn:microsoft.com/office/officeart/2005/8/quickstyle/3d1" qsCatId="3D" csTypeId="urn:microsoft.com/office/officeart/2005/8/colors/accent1_2" csCatId="accent1" phldr="1"/>
      <dgm:spPr/>
      <dgm:t>
        <a:bodyPr/>
        <a:lstStyle/>
        <a:p>
          <a:endParaRPr lang="en-US"/>
        </a:p>
      </dgm:t>
    </dgm:pt>
    <dgm:pt modelId="{9EEB786D-AFE1-4089-8BFA-A6F90FC01864}">
      <dgm:prSet phldrT="[Text]"/>
      <dgm:spPr/>
      <dgm:t>
        <a:bodyPr/>
        <a:lstStyle/>
        <a:p>
          <a:r>
            <a:rPr lang="en-US" dirty="0"/>
            <a:t>Scope Definition </a:t>
          </a:r>
        </a:p>
      </dgm:t>
    </dgm:pt>
    <dgm:pt modelId="{E781465D-36F0-4874-BAE4-EBECC9AC6287}" type="parTrans" cxnId="{5B84F3E4-0EA2-455D-A385-F78A3A97DAB5}">
      <dgm:prSet/>
      <dgm:spPr/>
      <dgm:t>
        <a:bodyPr/>
        <a:lstStyle/>
        <a:p>
          <a:endParaRPr lang="en-US"/>
        </a:p>
      </dgm:t>
    </dgm:pt>
    <dgm:pt modelId="{B083F458-AB58-4878-95B5-7D6179D4ED78}" type="sibTrans" cxnId="{5B84F3E4-0EA2-455D-A385-F78A3A97DAB5}">
      <dgm:prSet/>
      <dgm:spPr/>
      <dgm:t>
        <a:bodyPr/>
        <a:lstStyle/>
        <a:p>
          <a:endParaRPr lang="en-US"/>
        </a:p>
      </dgm:t>
    </dgm:pt>
    <dgm:pt modelId="{AB0FF177-E615-4F54-9078-2BD50EE62EEA}">
      <dgm:prSet phldrT="[Text]"/>
      <dgm:spPr/>
      <dgm:t>
        <a:bodyPr/>
        <a:lstStyle/>
        <a:p>
          <a:r>
            <a:rPr lang="en-US" dirty="0">
              <a:latin typeface="+mn-lt"/>
            </a:rPr>
            <a:t>Progressive Elaboration to Refine Requirements</a:t>
          </a:r>
        </a:p>
      </dgm:t>
    </dgm:pt>
    <dgm:pt modelId="{02216B44-E7B2-4985-AA36-470DD0AF075A}" type="parTrans" cxnId="{37AA2FDF-D6D6-4428-8DC5-74EDAFF2E59E}">
      <dgm:prSet/>
      <dgm:spPr/>
      <dgm:t>
        <a:bodyPr/>
        <a:lstStyle/>
        <a:p>
          <a:endParaRPr lang="en-US"/>
        </a:p>
      </dgm:t>
    </dgm:pt>
    <dgm:pt modelId="{BEDF9B1B-E3FD-4D48-850A-C07D63129427}" type="sibTrans" cxnId="{37AA2FDF-D6D6-4428-8DC5-74EDAFF2E59E}">
      <dgm:prSet/>
      <dgm:spPr/>
      <dgm:t>
        <a:bodyPr/>
        <a:lstStyle/>
        <a:p>
          <a:endParaRPr lang="en-US"/>
        </a:p>
      </dgm:t>
    </dgm:pt>
    <dgm:pt modelId="{E5E9829D-330C-470A-9899-1604ACF5F925}">
      <dgm:prSet phldrT="[Text]"/>
      <dgm:spPr/>
      <dgm:t>
        <a:bodyPr/>
        <a:lstStyle/>
        <a:p>
          <a:r>
            <a:rPr lang="en-US" dirty="0"/>
            <a:t>Estimates &amp; Capacity</a:t>
          </a:r>
        </a:p>
      </dgm:t>
    </dgm:pt>
    <dgm:pt modelId="{D86260FA-1F89-41E9-88D4-C346ADA2B9C3}" type="parTrans" cxnId="{2BB0E7AB-53B5-4DD6-9AE9-E4FF989F11EC}">
      <dgm:prSet/>
      <dgm:spPr/>
      <dgm:t>
        <a:bodyPr/>
        <a:lstStyle/>
        <a:p>
          <a:endParaRPr lang="en-US"/>
        </a:p>
      </dgm:t>
    </dgm:pt>
    <dgm:pt modelId="{E91C2FB9-0EF5-43AA-8B9A-57D5E51779BD}" type="sibTrans" cxnId="{2BB0E7AB-53B5-4DD6-9AE9-E4FF989F11EC}">
      <dgm:prSet/>
      <dgm:spPr/>
      <dgm:t>
        <a:bodyPr/>
        <a:lstStyle/>
        <a:p>
          <a:endParaRPr lang="en-US"/>
        </a:p>
      </dgm:t>
    </dgm:pt>
    <dgm:pt modelId="{B06D5C9B-D835-4E93-A643-252657E7CBC7}">
      <dgm:prSet phldrT="[Text]"/>
      <dgm:spPr/>
      <dgm:t>
        <a:bodyPr/>
        <a:lstStyle/>
        <a:p>
          <a:r>
            <a:rPr lang="en-US" dirty="0"/>
            <a:t>Progressive Elaboration </a:t>
          </a:r>
          <a:r>
            <a:rPr lang="en-US" dirty="0">
              <a:latin typeface="+mn-lt"/>
            </a:rPr>
            <a:t>of Scope to Quantify Capacity Needs</a:t>
          </a:r>
        </a:p>
      </dgm:t>
    </dgm:pt>
    <dgm:pt modelId="{38E099AB-4142-4DBF-8973-D17759F74B6D}" type="parTrans" cxnId="{A8FF9EC3-C40B-46D6-99E1-5A53EA719786}">
      <dgm:prSet/>
      <dgm:spPr/>
      <dgm:t>
        <a:bodyPr/>
        <a:lstStyle/>
        <a:p>
          <a:endParaRPr lang="en-US"/>
        </a:p>
      </dgm:t>
    </dgm:pt>
    <dgm:pt modelId="{07EA48E9-C8C0-44F7-9193-BE7A9E0D8DEB}" type="sibTrans" cxnId="{A8FF9EC3-C40B-46D6-99E1-5A53EA719786}">
      <dgm:prSet/>
      <dgm:spPr/>
      <dgm:t>
        <a:bodyPr/>
        <a:lstStyle/>
        <a:p>
          <a:endParaRPr lang="en-US"/>
        </a:p>
      </dgm:t>
    </dgm:pt>
    <dgm:pt modelId="{0C90CCD9-DFB4-4298-9346-CE102FEA1507}">
      <dgm:prSet phldrT="[Text]"/>
      <dgm:spPr/>
      <dgm:t>
        <a:bodyPr/>
        <a:lstStyle/>
        <a:p>
          <a:r>
            <a:rPr lang="en-US" dirty="0"/>
            <a:t>Transparency into Work Status</a:t>
          </a:r>
        </a:p>
      </dgm:t>
    </dgm:pt>
    <dgm:pt modelId="{27F9623F-BEF4-485C-814B-E3058C0DD255}" type="parTrans" cxnId="{4EFEB5EC-327E-4019-83B8-E7CC7E437DB4}">
      <dgm:prSet/>
      <dgm:spPr/>
      <dgm:t>
        <a:bodyPr/>
        <a:lstStyle/>
        <a:p>
          <a:endParaRPr lang="en-US"/>
        </a:p>
      </dgm:t>
    </dgm:pt>
    <dgm:pt modelId="{631FC7F8-0004-4B80-BDB8-20E45CC110CA}" type="sibTrans" cxnId="{4EFEB5EC-327E-4019-83B8-E7CC7E437DB4}">
      <dgm:prSet/>
      <dgm:spPr/>
      <dgm:t>
        <a:bodyPr/>
        <a:lstStyle/>
        <a:p>
          <a:endParaRPr lang="en-US"/>
        </a:p>
      </dgm:t>
    </dgm:pt>
    <dgm:pt modelId="{EFEF538D-C092-4D02-94D5-12E6FBF3973C}">
      <dgm:prSet phldrT="[Text]"/>
      <dgm:spPr/>
      <dgm:t>
        <a:bodyPr/>
        <a:lstStyle/>
        <a:p>
          <a:r>
            <a:rPr lang="en-US" dirty="0"/>
            <a:t>Daily Stand-Up</a:t>
          </a:r>
        </a:p>
      </dgm:t>
    </dgm:pt>
    <dgm:pt modelId="{7137F3F9-768B-4763-A0A8-208514629E24}" type="parTrans" cxnId="{CF2E0271-BFC0-4961-AD96-D66A6882AE73}">
      <dgm:prSet/>
      <dgm:spPr/>
      <dgm:t>
        <a:bodyPr/>
        <a:lstStyle/>
        <a:p>
          <a:endParaRPr lang="en-US"/>
        </a:p>
      </dgm:t>
    </dgm:pt>
    <dgm:pt modelId="{8977D321-CA31-4F2C-8C15-650DF189121A}" type="sibTrans" cxnId="{CF2E0271-BFC0-4961-AD96-D66A6882AE73}">
      <dgm:prSet/>
      <dgm:spPr/>
      <dgm:t>
        <a:bodyPr/>
        <a:lstStyle/>
        <a:p>
          <a:endParaRPr lang="en-US"/>
        </a:p>
      </dgm:t>
    </dgm:pt>
    <dgm:pt modelId="{C805ED19-757D-46F9-9742-0277F911056F}">
      <dgm:prSet phldrT="[Text]"/>
      <dgm:spPr/>
      <dgm:t>
        <a:bodyPr/>
        <a:lstStyle/>
        <a:p>
          <a:r>
            <a:rPr lang="en-US" dirty="0"/>
            <a:t>Story Board to Sprint Board to Stories</a:t>
          </a:r>
          <a:r>
            <a:rPr lang="en-US" dirty="0">
              <a:latin typeface="Calibri Light" panose="020F0302020204030204"/>
            </a:rPr>
            <a:t> </a:t>
          </a:r>
          <a:endParaRPr lang="en-US" dirty="0"/>
        </a:p>
      </dgm:t>
    </dgm:pt>
    <dgm:pt modelId="{D2C5DCC5-757E-405C-B01B-E4E045C681D3}" type="parTrans" cxnId="{DF4BB0A6-8A2C-432C-AF2C-4D68BD6D2EFA}">
      <dgm:prSet/>
      <dgm:spPr/>
      <dgm:t>
        <a:bodyPr/>
        <a:lstStyle/>
        <a:p>
          <a:endParaRPr lang="en-US"/>
        </a:p>
      </dgm:t>
    </dgm:pt>
    <dgm:pt modelId="{6C99FB3F-9832-4863-B239-FBBEA7496485}" type="sibTrans" cxnId="{DF4BB0A6-8A2C-432C-AF2C-4D68BD6D2EFA}">
      <dgm:prSet/>
      <dgm:spPr/>
      <dgm:t>
        <a:bodyPr/>
        <a:lstStyle/>
        <a:p>
          <a:endParaRPr lang="en-US"/>
        </a:p>
      </dgm:t>
    </dgm:pt>
    <dgm:pt modelId="{638A16B0-5B44-4097-A4B4-C5F4D891821A}">
      <dgm:prSet phldrT="[Text]"/>
      <dgm:spPr/>
      <dgm:t>
        <a:bodyPr/>
        <a:lstStyle/>
        <a:p>
          <a:r>
            <a:rPr lang="en-US" dirty="0"/>
            <a:t>Formal Sprint Reviews</a:t>
          </a:r>
        </a:p>
      </dgm:t>
    </dgm:pt>
    <dgm:pt modelId="{C9AFDCA5-17EF-43B8-AC58-8613C72D1E2F}" type="parTrans" cxnId="{62D810CE-BEE2-49C4-A395-48FB6342EE7D}">
      <dgm:prSet/>
      <dgm:spPr/>
      <dgm:t>
        <a:bodyPr/>
        <a:lstStyle/>
        <a:p>
          <a:endParaRPr lang="en-US"/>
        </a:p>
      </dgm:t>
    </dgm:pt>
    <dgm:pt modelId="{8E2CAEAE-824F-4646-A7E6-57A644DEC995}" type="sibTrans" cxnId="{62D810CE-BEE2-49C4-A395-48FB6342EE7D}">
      <dgm:prSet/>
      <dgm:spPr/>
      <dgm:t>
        <a:bodyPr/>
        <a:lstStyle/>
        <a:p>
          <a:endParaRPr lang="en-US"/>
        </a:p>
      </dgm:t>
    </dgm:pt>
    <dgm:pt modelId="{C205DD70-B5CB-4AE6-8CCB-89A8FED61B44}">
      <dgm:prSet phldrT="[Text]"/>
      <dgm:spPr/>
      <dgm:t>
        <a:bodyPr/>
        <a:lstStyle/>
        <a:p>
          <a:r>
            <a:rPr lang="en-US" dirty="0"/>
            <a:t>Two Views into Work: Story Points and Tasking</a:t>
          </a:r>
        </a:p>
      </dgm:t>
    </dgm:pt>
    <dgm:pt modelId="{D2DA7263-BACD-47F2-9BD9-3AD833CCDF73}" type="parTrans" cxnId="{70805E06-1D4D-4185-B11F-DC83F3BEE068}">
      <dgm:prSet/>
      <dgm:spPr/>
      <dgm:t>
        <a:bodyPr/>
        <a:lstStyle/>
        <a:p>
          <a:endParaRPr lang="en-US"/>
        </a:p>
      </dgm:t>
    </dgm:pt>
    <dgm:pt modelId="{CFB8F09F-D60F-4521-86C0-12A62EE9FF18}" type="sibTrans" cxnId="{70805E06-1D4D-4185-B11F-DC83F3BEE068}">
      <dgm:prSet/>
      <dgm:spPr/>
      <dgm:t>
        <a:bodyPr/>
        <a:lstStyle/>
        <a:p>
          <a:endParaRPr lang="en-US"/>
        </a:p>
      </dgm:t>
    </dgm:pt>
    <dgm:pt modelId="{B5D4FA31-B705-4C18-8BB8-5CF593FA277B}">
      <dgm:prSet phldrT="[Text]"/>
      <dgm:spPr/>
      <dgm:t>
        <a:bodyPr/>
        <a:lstStyle/>
        <a:p>
          <a:r>
            <a:rPr lang="en-US" dirty="0"/>
            <a:t>Sprint Burndown</a:t>
          </a:r>
        </a:p>
      </dgm:t>
    </dgm:pt>
    <dgm:pt modelId="{95097184-4704-4529-AC6A-5138A7486E63}" type="parTrans" cxnId="{A96975CC-E9B4-47F0-83AD-9B9BB565594D}">
      <dgm:prSet/>
      <dgm:spPr/>
      <dgm:t>
        <a:bodyPr/>
        <a:lstStyle/>
        <a:p>
          <a:endParaRPr lang="en-US"/>
        </a:p>
      </dgm:t>
    </dgm:pt>
    <dgm:pt modelId="{2314DF3C-D2B6-406B-9189-F02AA21E829D}" type="sibTrans" cxnId="{A96975CC-E9B4-47F0-83AD-9B9BB565594D}">
      <dgm:prSet/>
      <dgm:spPr/>
      <dgm:t>
        <a:bodyPr/>
        <a:lstStyle/>
        <a:p>
          <a:endParaRPr lang="en-US"/>
        </a:p>
      </dgm:t>
    </dgm:pt>
    <dgm:pt modelId="{997D0CCB-7FDE-4465-8223-4AAD1217C92F}">
      <dgm:prSet phldrT="[Text]"/>
      <dgm:spPr/>
      <dgm:t>
        <a:bodyPr/>
        <a:lstStyle/>
        <a:p>
          <a:r>
            <a:rPr lang="en-US" dirty="0"/>
            <a:t>Story Board Updates</a:t>
          </a:r>
        </a:p>
      </dgm:t>
    </dgm:pt>
    <dgm:pt modelId="{F1BC6D4D-82FA-46D0-8D41-7C37628696FA}" type="parTrans" cxnId="{934EB701-E6C0-48C2-8C1F-F4E1B466BEF8}">
      <dgm:prSet/>
      <dgm:spPr/>
      <dgm:t>
        <a:bodyPr/>
        <a:lstStyle/>
        <a:p>
          <a:endParaRPr lang="en-US"/>
        </a:p>
      </dgm:t>
    </dgm:pt>
    <dgm:pt modelId="{CD1A9813-EE19-4594-86D1-AFBBF468DBB6}" type="sibTrans" cxnId="{934EB701-E6C0-48C2-8C1F-F4E1B466BEF8}">
      <dgm:prSet/>
      <dgm:spPr/>
      <dgm:t>
        <a:bodyPr/>
        <a:lstStyle/>
        <a:p>
          <a:endParaRPr lang="en-US"/>
        </a:p>
      </dgm:t>
    </dgm:pt>
    <dgm:pt modelId="{322A1C8A-E98E-4437-B139-A1A1DC0B37D1}">
      <dgm:prSet phldrT="[Text]"/>
      <dgm:spPr/>
      <dgm:t>
        <a:bodyPr/>
        <a:lstStyle/>
        <a:p>
          <a:r>
            <a:rPr lang="en-US" dirty="0"/>
            <a:t>Velocity History</a:t>
          </a:r>
        </a:p>
      </dgm:t>
    </dgm:pt>
    <dgm:pt modelId="{7FDAB058-FB01-4C46-BF85-28A1FC4E3A53}" type="parTrans" cxnId="{D5D76E57-1466-4B98-8461-90CD9EF16319}">
      <dgm:prSet/>
      <dgm:spPr/>
      <dgm:t>
        <a:bodyPr/>
        <a:lstStyle/>
        <a:p>
          <a:endParaRPr lang="en-US"/>
        </a:p>
      </dgm:t>
    </dgm:pt>
    <dgm:pt modelId="{85201CD0-50FE-425C-94C6-3CD8C560939E}" type="sibTrans" cxnId="{D5D76E57-1466-4B98-8461-90CD9EF16319}">
      <dgm:prSet/>
      <dgm:spPr/>
      <dgm:t>
        <a:bodyPr/>
        <a:lstStyle/>
        <a:p>
          <a:endParaRPr lang="en-US"/>
        </a:p>
      </dgm:t>
    </dgm:pt>
    <dgm:pt modelId="{F9EA3865-885A-4011-BCA5-AC9BC132D888}">
      <dgm:prSet phldrT="[Text]"/>
      <dgm:spPr/>
      <dgm:t>
        <a:bodyPr/>
        <a:lstStyle/>
        <a:p>
          <a:r>
            <a:rPr lang="en-US" dirty="0"/>
            <a:t>Team Commitment &amp; Ownership</a:t>
          </a:r>
        </a:p>
      </dgm:t>
    </dgm:pt>
    <dgm:pt modelId="{0980DD29-A340-46EF-83AD-72355AF5D889}" type="parTrans" cxnId="{3D4B6BD5-3499-49EE-A434-89F8AAA3ADEC}">
      <dgm:prSet/>
      <dgm:spPr/>
      <dgm:t>
        <a:bodyPr/>
        <a:lstStyle/>
        <a:p>
          <a:endParaRPr lang="en-US"/>
        </a:p>
      </dgm:t>
    </dgm:pt>
    <dgm:pt modelId="{90369F1D-9F11-4D8F-A411-6080EB00E30B}" type="sibTrans" cxnId="{3D4B6BD5-3499-49EE-A434-89F8AAA3ADEC}">
      <dgm:prSet/>
      <dgm:spPr/>
      <dgm:t>
        <a:bodyPr/>
        <a:lstStyle/>
        <a:p>
          <a:endParaRPr lang="en-US"/>
        </a:p>
      </dgm:t>
    </dgm:pt>
    <dgm:pt modelId="{B44163FF-828A-44E9-A65F-52FBB3DA00A3}">
      <dgm:prSet phldrT="[Text]"/>
      <dgm:spPr/>
      <dgm:t>
        <a:bodyPr/>
        <a:lstStyle/>
        <a:p>
          <a:r>
            <a:rPr lang="en-US" dirty="0"/>
            <a:t>Story Map Sprint Review </a:t>
          </a:r>
        </a:p>
      </dgm:t>
    </dgm:pt>
    <dgm:pt modelId="{75BD1FF3-630A-49ED-8B31-7B51AA72BC3A}" type="parTrans" cxnId="{3B5D266C-2EB7-433F-B222-E25E3DF3F1C0}">
      <dgm:prSet/>
      <dgm:spPr/>
      <dgm:t>
        <a:bodyPr/>
        <a:lstStyle/>
        <a:p>
          <a:endParaRPr lang="en-US"/>
        </a:p>
      </dgm:t>
    </dgm:pt>
    <dgm:pt modelId="{D4660BA9-E05A-4D07-B9CF-6724D612DF37}" type="sibTrans" cxnId="{3B5D266C-2EB7-433F-B222-E25E3DF3F1C0}">
      <dgm:prSet/>
      <dgm:spPr/>
      <dgm:t>
        <a:bodyPr/>
        <a:lstStyle/>
        <a:p>
          <a:endParaRPr lang="en-US"/>
        </a:p>
      </dgm:t>
    </dgm:pt>
    <dgm:pt modelId="{64C3CA0C-3DCB-4743-9E7F-91B356DADCA2}">
      <dgm:prSet phldrT="[Text]"/>
      <dgm:spPr/>
      <dgm:t>
        <a:bodyPr/>
        <a:lstStyle/>
        <a:p>
          <a:r>
            <a:rPr lang="en-US" dirty="0"/>
            <a:t>Sprint Burndown </a:t>
          </a:r>
        </a:p>
      </dgm:t>
    </dgm:pt>
    <dgm:pt modelId="{0029B829-D123-425D-B8AB-2237C76509AB}" type="parTrans" cxnId="{D1AF5121-1D11-4843-B34B-305C6F818D26}">
      <dgm:prSet/>
      <dgm:spPr/>
      <dgm:t>
        <a:bodyPr/>
        <a:lstStyle/>
        <a:p>
          <a:endParaRPr lang="en-US"/>
        </a:p>
      </dgm:t>
    </dgm:pt>
    <dgm:pt modelId="{4BD876D0-86E2-44E7-9C20-723F72413A44}" type="sibTrans" cxnId="{D1AF5121-1D11-4843-B34B-305C6F818D26}">
      <dgm:prSet/>
      <dgm:spPr/>
      <dgm:t>
        <a:bodyPr/>
        <a:lstStyle/>
        <a:p>
          <a:endParaRPr lang="en-US"/>
        </a:p>
      </dgm:t>
    </dgm:pt>
    <dgm:pt modelId="{E4A91667-AF97-4AB0-9DB9-D3525DF746A8}">
      <dgm:prSet phldrT="[Text]"/>
      <dgm:spPr/>
      <dgm:t>
        <a:bodyPr/>
        <a:lstStyle/>
        <a:p>
          <a:r>
            <a:rPr lang="en-US" dirty="0"/>
            <a:t>Retrospectives to improve Accuracy of Estimates and Consistent Delivery </a:t>
          </a:r>
        </a:p>
      </dgm:t>
    </dgm:pt>
    <dgm:pt modelId="{30C5FF2B-67C8-4626-BE96-1EBCC6F3F56D}" type="parTrans" cxnId="{C56079DF-E744-44F8-927D-040426E1A951}">
      <dgm:prSet/>
      <dgm:spPr/>
      <dgm:t>
        <a:bodyPr/>
        <a:lstStyle/>
        <a:p>
          <a:endParaRPr lang="en-US"/>
        </a:p>
      </dgm:t>
    </dgm:pt>
    <dgm:pt modelId="{F478420A-4A9A-423E-B90F-52829016080B}" type="sibTrans" cxnId="{C56079DF-E744-44F8-927D-040426E1A951}">
      <dgm:prSet/>
      <dgm:spPr/>
      <dgm:t>
        <a:bodyPr/>
        <a:lstStyle/>
        <a:p>
          <a:endParaRPr lang="en-US"/>
        </a:p>
      </dgm:t>
    </dgm:pt>
    <dgm:pt modelId="{A904948D-08EF-4682-B4B6-DA8EABFF73AC}">
      <dgm:prSet phldrT="[Text]"/>
      <dgm:spPr/>
      <dgm:t>
        <a:bodyPr/>
        <a:lstStyle/>
        <a:p>
          <a:r>
            <a:rPr lang="en-US" dirty="0"/>
            <a:t>Retrospectives to improve Accuracy of Estimates and Consistent Delivery </a:t>
          </a:r>
        </a:p>
      </dgm:t>
    </dgm:pt>
    <dgm:pt modelId="{79F0DF08-8D7E-486F-AB85-64F46CEBF8EB}" type="parTrans" cxnId="{C2C40760-AA50-4990-92F1-6DEAE5BCDE38}">
      <dgm:prSet/>
      <dgm:spPr/>
      <dgm:t>
        <a:bodyPr/>
        <a:lstStyle/>
        <a:p>
          <a:endParaRPr lang="en-US"/>
        </a:p>
      </dgm:t>
    </dgm:pt>
    <dgm:pt modelId="{E2C376A6-18C8-4412-82CF-F0C3AFA0F55E}" type="sibTrans" cxnId="{C2C40760-AA50-4990-92F1-6DEAE5BCDE38}">
      <dgm:prSet/>
      <dgm:spPr/>
      <dgm:t>
        <a:bodyPr/>
        <a:lstStyle/>
        <a:p>
          <a:endParaRPr lang="en-US"/>
        </a:p>
      </dgm:t>
    </dgm:pt>
    <dgm:pt modelId="{3BC412AA-3355-4903-B1FC-927BFA54088D}" type="pres">
      <dgm:prSet presAssocID="{6CAFA8E1-B1C6-4E93-9F90-D06EDBBDC5EE}" presName="Name0" presStyleCnt="0">
        <dgm:presLayoutVars>
          <dgm:dir/>
          <dgm:animLvl val="lvl"/>
          <dgm:resizeHandles val="exact"/>
        </dgm:presLayoutVars>
      </dgm:prSet>
      <dgm:spPr/>
    </dgm:pt>
    <dgm:pt modelId="{1EEE6D95-D998-4A77-AE8B-4994C239AC0E}" type="pres">
      <dgm:prSet presAssocID="{9EEB786D-AFE1-4089-8BFA-A6F90FC01864}" presName="linNode" presStyleCnt="0"/>
      <dgm:spPr/>
    </dgm:pt>
    <dgm:pt modelId="{3D7D242F-FDB7-489D-95C1-F6D06598CD7B}" type="pres">
      <dgm:prSet presAssocID="{9EEB786D-AFE1-4089-8BFA-A6F90FC01864}" presName="parTx" presStyleLbl="revTx" presStyleIdx="0" presStyleCnt="4">
        <dgm:presLayoutVars>
          <dgm:chMax val="1"/>
          <dgm:bulletEnabled val="1"/>
        </dgm:presLayoutVars>
      </dgm:prSet>
      <dgm:spPr/>
    </dgm:pt>
    <dgm:pt modelId="{02400FB1-6ED2-4313-B177-42404932D273}" type="pres">
      <dgm:prSet presAssocID="{9EEB786D-AFE1-4089-8BFA-A6F90FC01864}" presName="bracket" presStyleLbl="parChTrans1D1" presStyleIdx="0" presStyleCnt="4"/>
      <dgm:spPr/>
    </dgm:pt>
    <dgm:pt modelId="{15DBBE1D-73A1-4250-A87E-934458E90D0B}" type="pres">
      <dgm:prSet presAssocID="{9EEB786D-AFE1-4089-8BFA-A6F90FC01864}" presName="spH" presStyleCnt="0"/>
      <dgm:spPr/>
    </dgm:pt>
    <dgm:pt modelId="{0A94A5D5-5AD2-4CC9-862E-5A7E86085B2B}" type="pres">
      <dgm:prSet presAssocID="{9EEB786D-AFE1-4089-8BFA-A6F90FC01864}" presName="desTx" presStyleLbl="node1" presStyleIdx="0" presStyleCnt="4">
        <dgm:presLayoutVars>
          <dgm:bulletEnabled val="1"/>
        </dgm:presLayoutVars>
      </dgm:prSet>
      <dgm:spPr/>
    </dgm:pt>
    <dgm:pt modelId="{CBA5026C-3C98-4237-A504-7028902B9E2E}" type="pres">
      <dgm:prSet presAssocID="{B083F458-AB58-4878-95B5-7D6179D4ED78}" presName="spV" presStyleCnt="0"/>
      <dgm:spPr/>
    </dgm:pt>
    <dgm:pt modelId="{A4C7BD85-E9FF-4C0E-8E7C-BB835EA93407}" type="pres">
      <dgm:prSet presAssocID="{E5E9829D-330C-470A-9899-1604ACF5F925}" presName="linNode" presStyleCnt="0"/>
      <dgm:spPr/>
    </dgm:pt>
    <dgm:pt modelId="{001DF326-3D79-4535-8C39-F80540E10E4C}" type="pres">
      <dgm:prSet presAssocID="{E5E9829D-330C-470A-9899-1604ACF5F925}" presName="parTx" presStyleLbl="revTx" presStyleIdx="1" presStyleCnt="4">
        <dgm:presLayoutVars>
          <dgm:chMax val="1"/>
          <dgm:bulletEnabled val="1"/>
        </dgm:presLayoutVars>
      </dgm:prSet>
      <dgm:spPr/>
    </dgm:pt>
    <dgm:pt modelId="{0188EFD1-74A1-4D79-9423-687D5E3E186B}" type="pres">
      <dgm:prSet presAssocID="{E5E9829D-330C-470A-9899-1604ACF5F925}" presName="bracket" presStyleLbl="parChTrans1D1" presStyleIdx="1" presStyleCnt="4"/>
      <dgm:spPr/>
    </dgm:pt>
    <dgm:pt modelId="{247F3EC3-F251-468D-A18C-CA69A7E0C287}" type="pres">
      <dgm:prSet presAssocID="{E5E9829D-330C-470A-9899-1604ACF5F925}" presName="spH" presStyleCnt="0"/>
      <dgm:spPr/>
    </dgm:pt>
    <dgm:pt modelId="{F5DDE07C-9000-4C7D-8BF1-0FB1A1B55DC2}" type="pres">
      <dgm:prSet presAssocID="{E5E9829D-330C-470A-9899-1604ACF5F925}" presName="desTx" presStyleLbl="node1" presStyleIdx="1" presStyleCnt="4">
        <dgm:presLayoutVars>
          <dgm:bulletEnabled val="1"/>
        </dgm:presLayoutVars>
      </dgm:prSet>
      <dgm:spPr/>
    </dgm:pt>
    <dgm:pt modelId="{C9BF1172-079B-40F2-B09E-7C803C18C676}" type="pres">
      <dgm:prSet presAssocID="{E91C2FB9-0EF5-43AA-8B9A-57D5E51779BD}" presName="spV" presStyleCnt="0"/>
      <dgm:spPr/>
    </dgm:pt>
    <dgm:pt modelId="{96FA0BAA-8098-4629-9738-F23D0F28EC93}" type="pres">
      <dgm:prSet presAssocID="{0C90CCD9-DFB4-4298-9346-CE102FEA1507}" presName="linNode" presStyleCnt="0"/>
      <dgm:spPr/>
    </dgm:pt>
    <dgm:pt modelId="{6749B8BC-C612-43D9-A4D3-E3608B814B53}" type="pres">
      <dgm:prSet presAssocID="{0C90CCD9-DFB4-4298-9346-CE102FEA1507}" presName="parTx" presStyleLbl="revTx" presStyleIdx="2" presStyleCnt="4">
        <dgm:presLayoutVars>
          <dgm:chMax val="1"/>
          <dgm:bulletEnabled val="1"/>
        </dgm:presLayoutVars>
      </dgm:prSet>
      <dgm:spPr/>
    </dgm:pt>
    <dgm:pt modelId="{946FE320-55B4-450D-9938-F18453D302C2}" type="pres">
      <dgm:prSet presAssocID="{0C90CCD9-DFB4-4298-9346-CE102FEA1507}" presName="bracket" presStyleLbl="parChTrans1D1" presStyleIdx="2" presStyleCnt="4"/>
      <dgm:spPr/>
    </dgm:pt>
    <dgm:pt modelId="{F812DA22-6FE3-4200-AB46-018B1F440A30}" type="pres">
      <dgm:prSet presAssocID="{0C90CCD9-DFB4-4298-9346-CE102FEA1507}" presName="spH" presStyleCnt="0"/>
      <dgm:spPr/>
    </dgm:pt>
    <dgm:pt modelId="{C6372C70-D6CA-4392-B8E7-99366A44C2DC}" type="pres">
      <dgm:prSet presAssocID="{0C90CCD9-DFB4-4298-9346-CE102FEA1507}" presName="desTx" presStyleLbl="node1" presStyleIdx="2" presStyleCnt="4">
        <dgm:presLayoutVars>
          <dgm:bulletEnabled val="1"/>
        </dgm:presLayoutVars>
      </dgm:prSet>
      <dgm:spPr/>
    </dgm:pt>
    <dgm:pt modelId="{13429851-05C0-4A4C-9ED8-855D7E2E1CB6}" type="pres">
      <dgm:prSet presAssocID="{631FC7F8-0004-4B80-BDB8-20E45CC110CA}" presName="spV" presStyleCnt="0"/>
      <dgm:spPr/>
    </dgm:pt>
    <dgm:pt modelId="{C1FAB917-6EAE-4F58-81FE-E8C53FB6FC14}" type="pres">
      <dgm:prSet presAssocID="{F9EA3865-885A-4011-BCA5-AC9BC132D888}" presName="linNode" presStyleCnt="0"/>
      <dgm:spPr/>
    </dgm:pt>
    <dgm:pt modelId="{F9F1FF7C-FAD2-4D30-9C8A-8D2057D1C5F4}" type="pres">
      <dgm:prSet presAssocID="{F9EA3865-885A-4011-BCA5-AC9BC132D888}" presName="parTx" presStyleLbl="revTx" presStyleIdx="3" presStyleCnt="4">
        <dgm:presLayoutVars>
          <dgm:chMax val="1"/>
          <dgm:bulletEnabled val="1"/>
        </dgm:presLayoutVars>
      </dgm:prSet>
      <dgm:spPr/>
    </dgm:pt>
    <dgm:pt modelId="{CC284DF5-E2E7-47E9-BB9E-4E0EF77D5D42}" type="pres">
      <dgm:prSet presAssocID="{F9EA3865-885A-4011-BCA5-AC9BC132D888}" presName="bracket" presStyleLbl="parChTrans1D1" presStyleIdx="3" presStyleCnt="4"/>
      <dgm:spPr/>
    </dgm:pt>
    <dgm:pt modelId="{82A20141-95CE-4E45-8E6D-FDC4D3055330}" type="pres">
      <dgm:prSet presAssocID="{F9EA3865-885A-4011-BCA5-AC9BC132D888}" presName="spH" presStyleCnt="0"/>
      <dgm:spPr/>
    </dgm:pt>
    <dgm:pt modelId="{A74C07C6-0243-400E-B137-B89094AD5D8D}" type="pres">
      <dgm:prSet presAssocID="{F9EA3865-885A-4011-BCA5-AC9BC132D888}" presName="desTx" presStyleLbl="node1" presStyleIdx="3" presStyleCnt="4">
        <dgm:presLayoutVars>
          <dgm:bulletEnabled val="1"/>
        </dgm:presLayoutVars>
      </dgm:prSet>
      <dgm:spPr/>
    </dgm:pt>
  </dgm:ptLst>
  <dgm:cxnLst>
    <dgm:cxn modelId="{D4524700-D4E7-4462-AEDA-8367E1229EEC}" type="presOf" srcId="{638A16B0-5B44-4097-A4B4-C5F4D891821A}" destId="{0A94A5D5-5AD2-4CC9-862E-5A7E86085B2B}" srcOrd="0" destOrd="2" presId="urn:diagrams.loki3.com/BracketList"/>
    <dgm:cxn modelId="{934EB701-E6C0-48C2-8C1F-F4E1B466BEF8}" srcId="{0C90CCD9-DFB4-4298-9346-CE102FEA1507}" destId="{997D0CCB-7FDE-4465-8223-4AAD1217C92F}" srcOrd="2" destOrd="0" parTransId="{F1BC6D4D-82FA-46D0-8D41-7C37628696FA}" sibTransId="{CD1A9813-EE19-4594-86D1-AFBBF468DBB6}"/>
    <dgm:cxn modelId="{82C97F05-2FE7-4AA2-96DD-1EBACA94F0BC}" type="presOf" srcId="{AB0FF177-E615-4F54-9078-2BD50EE62EEA}" destId="{0A94A5D5-5AD2-4CC9-862E-5A7E86085B2B}" srcOrd="0" destOrd="0" presId="urn:diagrams.loki3.com/BracketList"/>
    <dgm:cxn modelId="{70805E06-1D4D-4185-B11F-DC83F3BEE068}" srcId="{E5E9829D-330C-470A-9899-1604ACF5F925}" destId="{C205DD70-B5CB-4AE6-8CCB-89A8FED61B44}" srcOrd="1" destOrd="0" parTransId="{D2DA7263-BACD-47F2-9BD9-3AD833CCDF73}" sibTransId="{CFB8F09F-D60F-4521-86C0-12A62EE9FF18}"/>
    <dgm:cxn modelId="{3EBD5B1E-6ED6-4792-96B3-6750BA8A38A4}" type="presOf" srcId="{E4A91667-AF97-4AB0-9DB9-D3525DF746A8}" destId="{A74C07C6-0243-400E-B137-B89094AD5D8D}" srcOrd="0" destOrd="2" presId="urn:diagrams.loki3.com/BracketList"/>
    <dgm:cxn modelId="{D1AF5121-1D11-4843-B34B-305C6F818D26}" srcId="{F9EA3865-885A-4011-BCA5-AC9BC132D888}" destId="{64C3CA0C-3DCB-4743-9E7F-91B356DADCA2}" srcOrd="1" destOrd="0" parTransId="{0029B829-D123-425D-B8AB-2237C76509AB}" sibTransId="{4BD876D0-86E2-44E7-9C20-723F72413A44}"/>
    <dgm:cxn modelId="{431A6229-FA9C-4932-A3FA-B1AEA0EAAD47}" type="presOf" srcId="{6CAFA8E1-B1C6-4E93-9F90-D06EDBBDC5EE}" destId="{3BC412AA-3355-4903-B1FC-927BFA54088D}" srcOrd="0" destOrd="0" presId="urn:diagrams.loki3.com/BracketList"/>
    <dgm:cxn modelId="{07B9C731-77FA-4A9E-8A9E-8DD6174E47E4}" type="presOf" srcId="{A904948D-08EF-4682-B4B6-DA8EABFF73AC}" destId="{F5DDE07C-9000-4C7D-8BF1-0FB1A1B55DC2}" srcOrd="0" destOrd="2" presId="urn:diagrams.loki3.com/BracketList"/>
    <dgm:cxn modelId="{78C6C137-A0FF-4FED-BE46-D59364260587}" type="presOf" srcId="{322A1C8A-E98E-4437-B139-A1A1DC0B37D1}" destId="{C6372C70-D6CA-4392-B8E7-99366A44C2DC}" srcOrd="0" destOrd="3" presId="urn:diagrams.loki3.com/BracketList"/>
    <dgm:cxn modelId="{916ABE39-2B90-46E3-8E39-72E93B86202F}" type="presOf" srcId="{C205DD70-B5CB-4AE6-8CCB-89A8FED61B44}" destId="{F5DDE07C-9000-4C7D-8BF1-0FB1A1B55DC2}" srcOrd="0" destOrd="1" presId="urn:diagrams.loki3.com/BracketList"/>
    <dgm:cxn modelId="{C2C40760-AA50-4990-92F1-6DEAE5BCDE38}" srcId="{E5E9829D-330C-470A-9899-1604ACF5F925}" destId="{A904948D-08EF-4682-B4B6-DA8EABFF73AC}" srcOrd="2" destOrd="0" parTransId="{79F0DF08-8D7E-486F-AB85-64F46CEBF8EB}" sibTransId="{E2C376A6-18C8-4412-82CF-F0C3AFA0F55E}"/>
    <dgm:cxn modelId="{0E5DFD43-1DA4-4BCA-B771-3246C5E20410}" type="presOf" srcId="{B44163FF-828A-44E9-A65F-52FBB3DA00A3}" destId="{A74C07C6-0243-400E-B137-B89094AD5D8D}" srcOrd="0" destOrd="0" presId="urn:diagrams.loki3.com/BracketList"/>
    <dgm:cxn modelId="{C0809546-BD10-488F-8FAA-36AF87499E44}" type="presOf" srcId="{F9EA3865-885A-4011-BCA5-AC9BC132D888}" destId="{F9F1FF7C-FAD2-4D30-9C8A-8D2057D1C5F4}" srcOrd="0" destOrd="0" presId="urn:diagrams.loki3.com/BracketList"/>
    <dgm:cxn modelId="{2213E46B-D21D-4F1F-890E-8189987960A1}" type="presOf" srcId="{EFEF538D-C092-4D02-94D5-12E6FBF3973C}" destId="{C6372C70-D6CA-4392-B8E7-99366A44C2DC}" srcOrd="0" destOrd="0" presId="urn:diagrams.loki3.com/BracketList"/>
    <dgm:cxn modelId="{3B5D266C-2EB7-433F-B222-E25E3DF3F1C0}" srcId="{F9EA3865-885A-4011-BCA5-AC9BC132D888}" destId="{B44163FF-828A-44E9-A65F-52FBB3DA00A3}" srcOrd="0" destOrd="0" parTransId="{75BD1FF3-630A-49ED-8B31-7B51AA72BC3A}" sibTransId="{D4660BA9-E05A-4D07-B9CF-6724D612DF37}"/>
    <dgm:cxn modelId="{CF2E0271-BFC0-4961-AD96-D66A6882AE73}" srcId="{0C90CCD9-DFB4-4298-9346-CE102FEA1507}" destId="{EFEF538D-C092-4D02-94D5-12E6FBF3973C}" srcOrd="0" destOrd="0" parTransId="{7137F3F9-768B-4763-A0A8-208514629E24}" sibTransId="{8977D321-CA31-4F2C-8C15-650DF189121A}"/>
    <dgm:cxn modelId="{56B16A56-1D61-4FC1-BCAD-120B90836CEA}" type="presOf" srcId="{9EEB786D-AFE1-4089-8BFA-A6F90FC01864}" destId="{3D7D242F-FDB7-489D-95C1-F6D06598CD7B}" srcOrd="0" destOrd="0" presId="urn:diagrams.loki3.com/BracketList"/>
    <dgm:cxn modelId="{D5D76E57-1466-4B98-8461-90CD9EF16319}" srcId="{0C90CCD9-DFB4-4298-9346-CE102FEA1507}" destId="{322A1C8A-E98E-4437-B139-A1A1DC0B37D1}" srcOrd="3" destOrd="0" parTransId="{7FDAB058-FB01-4C46-BF85-28A1FC4E3A53}" sibTransId="{85201CD0-50FE-425C-94C6-3CD8C560939E}"/>
    <dgm:cxn modelId="{2283BE81-4182-4CB6-A132-EF2F42B1FD1E}" type="presOf" srcId="{C805ED19-757D-46F9-9742-0277F911056F}" destId="{0A94A5D5-5AD2-4CC9-862E-5A7E86085B2B}" srcOrd="0" destOrd="1" presId="urn:diagrams.loki3.com/BracketList"/>
    <dgm:cxn modelId="{DF4BB0A6-8A2C-432C-AF2C-4D68BD6D2EFA}" srcId="{9EEB786D-AFE1-4089-8BFA-A6F90FC01864}" destId="{C805ED19-757D-46F9-9742-0277F911056F}" srcOrd="1" destOrd="0" parTransId="{D2C5DCC5-757E-405C-B01B-E4E045C681D3}" sibTransId="{6C99FB3F-9832-4863-B239-FBBEA7496485}"/>
    <dgm:cxn modelId="{2BB0E7AB-53B5-4DD6-9AE9-E4FF989F11EC}" srcId="{6CAFA8E1-B1C6-4E93-9F90-D06EDBBDC5EE}" destId="{E5E9829D-330C-470A-9899-1604ACF5F925}" srcOrd="1" destOrd="0" parTransId="{D86260FA-1F89-41E9-88D4-C346ADA2B9C3}" sibTransId="{E91C2FB9-0EF5-43AA-8B9A-57D5E51779BD}"/>
    <dgm:cxn modelId="{2CD9E8AE-3A46-47E3-9DB3-662C99D050FC}" type="presOf" srcId="{E5E9829D-330C-470A-9899-1604ACF5F925}" destId="{001DF326-3D79-4535-8C39-F80540E10E4C}" srcOrd="0" destOrd="0" presId="urn:diagrams.loki3.com/BracketList"/>
    <dgm:cxn modelId="{A6525EB0-A090-4982-8E06-298DE768468F}" type="presOf" srcId="{64C3CA0C-3DCB-4743-9E7F-91B356DADCA2}" destId="{A74C07C6-0243-400E-B137-B89094AD5D8D}" srcOrd="0" destOrd="1" presId="urn:diagrams.loki3.com/BracketList"/>
    <dgm:cxn modelId="{425839B3-F2A1-4E9C-9594-6EE63929FC64}" type="presOf" srcId="{B06D5C9B-D835-4E93-A643-252657E7CBC7}" destId="{F5DDE07C-9000-4C7D-8BF1-0FB1A1B55DC2}" srcOrd="0" destOrd="0" presId="urn:diagrams.loki3.com/BracketList"/>
    <dgm:cxn modelId="{017704B5-1C5E-4614-8493-C595AA0184BB}" type="presOf" srcId="{997D0CCB-7FDE-4465-8223-4AAD1217C92F}" destId="{C6372C70-D6CA-4392-B8E7-99366A44C2DC}" srcOrd="0" destOrd="2" presId="urn:diagrams.loki3.com/BracketList"/>
    <dgm:cxn modelId="{818DAFC1-8CF7-4E7C-B9C7-36E26BBE1A69}" type="presOf" srcId="{0C90CCD9-DFB4-4298-9346-CE102FEA1507}" destId="{6749B8BC-C612-43D9-A4D3-E3608B814B53}" srcOrd="0" destOrd="0" presId="urn:diagrams.loki3.com/BracketList"/>
    <dgm:cxn modelId="{A8FF9EC3-C40B-46D6-99E1-5A53EA719786}" srcId="{E5E9829D-330C-470A-9899-1604ACF5F925}" destId="{B06D5C9B-D835-4E93-A643-252657E7CBC7}" srcOrd="0" destOrd="0" parTransId="{38E099AB-4142-4DBF-8973-D17759F74B6D}" sibTransId="{07EA48E9-C8C0-44F7-9193-BE7A9E0D8DEB}"/>
    <dgm:cxn modelId="{A96975CC-E9B4-47F0-83AD-9B9BB565594D}" srcId="{0C90CCD9-DFB4-4298-9346-CE102FEA1507}" destId="{B5D4FA31-B705-4C18-8BB8-5CF593FA277B}" srcOrd="1" destOrd="0" parTransId="{95097184-4704-4529-AC6A-5138A7486E63}" sibTransId="{2314DF3C-D2B6-406B-9189-F02AA21E829D}"/>
    <dgm:cxn modelId="{62D810CE-BEE2-49C4-A395-48FB6342EE7D}" srcId="{9EEB786D-AFE1-4089-8BFA-A6F90FC01864}" destId="{638A16B0-5B44-4097-A4B4-C5F4D891821A}" srcOrd="2" destOrd="0" parTransId="{C9AFDCA5-17EF-43B8-AC58-8613C72D1E2F}" sibTransId="{8E2CAEAE-824F-4646-A7E6-57A644DEC995}"/>
    <dgm:cxn modelId="{3D4B6BD5-3499-49EE-A434-89F8AAA3ADEC}" srcId="{6CAFA8E1-B1C6-4E93-9F90-D06EDBBDC5EE}" destId="{F9EA3865-885A-4011-BCA5-AC9BC132D888}" srcOrd="3" destOrd="0" parTransId="{0980DD29-A340-46EF-83AD-72355AF5D889}" sibTransId="{90369F1D-9F11-4D8F-A411-6080EB00E30B}"/>
    <dgm:cxn modelId="{37AA2FDF-D6D6-4428-8DC5-74EDAFF2E59E}" srcId="{9EEB786D-AFE1-4089-8BFA-A6F90FC01864}" destId="{AB0FF177-E615-4F54-9078-2BD50EE62EEA}" srcOrd="0" destOrd="0" parTransId="{02216B44-E7B2-4985-AA36-470DD0AF075A}" sibTransId="{BEDF9B1B-E3FD-4D48-850A-C07D63129427}"/>
    <dgm:cxn modelId="{C56079DF-E744-44F8-927D-040426E1A951}" srcId="{F9EA3865-885A-4011-BCA5-AC9BC132D888}" destId="{E4A91667-AF97-4AB0-9DB9-D3525DF746A8}" srcOrd="2" destOrd="0" parTransId="{30C5FF2B-67C8-4626-BE96-1EBCC6F3F56D}" sibTransId="{F478420A-4A9A-423E-B90F-52829016080B}"/>
    <dgm:cxn modelId="{5B84F3E4-0EA2-455D-A385-F78A3A97DAB5}" srcId="{6CAFA8E1-B1C6-4E93-9F90-D06EDBBDC5EE}" destId="{9EEB786D-AFE1-4089-8BFA-A6F90FC01864}" srcOrd="0" destOrd="0" parTransId="{E781465D-36F0-4874-BAE4-EBECC9AC6287}" sibTransId="{B083F458-AB58-4878-95B5-7D6179D4ED78}"/>
    <dgm:cxn modelId="{4EFEB5EC-327E-4019-83B8-E7CC7E437DB4}" srcId="{6CAFA8E1-B1C6-4E93-9F90-D06EDBBDC5EE}" destId="{0C90CCD9-DFB4-4298-9346-CE102FEA1507}" srcOrd="2" destOrd="0" parTransId="{27F9623F-BEF4-485C-814B-E3058C0DD255}" sibTransId="{631FC7F8-0004-4B80-BDB8-20E45CC110CA}"/>
    <dgm:cxn modelId="{4322D3ED-254A-460F-B6CA-69CF4C07D324}" type="presOf" srcId="{B5D4FA31-B705-4C18-8BB8-5CF593FA277B}" destId="{C6372C70-D6CA-4392-B8E7-99366A44C2DC}" srcOrd="0" destOrd="1" presId="urn:diagrams.loki3.com/BracketList"/>
    <dgm:cxn modelId="{B9A26805-B43B-448C-A1E8-863F34F7376A}" type="presParOf" srcId="{3BC412AA-3355-4903-B1FC-927BFA54088D}" destId="{1EEE6D95-D998-4A77-AE8B-4994C239AC0E}" srcOrd="0" destOrd="0" presId="urn:diagrams.loki3.com/BracketList"/>
    <dgm:cxn modelId="{747D382A-F01B-4E08-AE14-9EDCE900C00D}" type="presParOf" srcId="{1EEE6D95-D998-4A77-AE8B-4994C239AC0E}" destId="{3D7D242F-FDB7-489D-95C1-F6D06598CD7B}" srcOrd="0" destOrd="0" presId="urn:diagrams.loki3.com/BracketList"/>
    <dgm:cxn modelId="{41F384C3-6615-493E-8163-C2B79BA083EA}" type="presParOf" srcId="{1EEE6D95-D998-4A77-AE8B-4994C239AC0E}" destId="{02400FB1-6ED2-4313-B177-42404932D273}" srcOrd="1" destOrd="0" presId="urn:diagrams.loki3.com/BracketList"/>
    <dgm:cxn modelId="{06FD4419-03C6-4315-AA96-5602B527E7A7}" type="presParOf" srcId="{1EEE6D95-D998-4A77-AE8B-4994C239AC0E}" destId="{15DBBE1D-73A1-4250-A87E-934458E90D0B}" srcOrd="2" destOrd="0" presId="urn:diagrams.loki3.com/BracketList"/>
    <dgm:cxn modelId="{31A86AD2-A4E8-4836-B8E9-8C7E669E575C}" type="presParOf" srcId="{1EEE6D95-D998-4A77-AE8B-4994C239AC0E}" destId="{0A94A5D5-5AD2-4CC9-862E-5A7E86085B2B}" srcOrd="3" destOrd="0" presId="urn:diagrams.loki3.com/BracketList"/>
    <dgm:cxn modelId="{482CCA9C-40E1-4415-994A-898454F48BAD}" type="presParOf" srcId="{3BC412AA-3355-4903-B1FC-927BFA54088D}" destId="{CBA5026C-3C98-4237-A504-7028902B9E2E}" srcOrd="1" destOrd="0" presId="urn:diagrams.loki3.com/BracketList"/>
    <dgm:cxn modelId="{34E188D2-7A6C-4F65-BDE2-85E18CA7FF82}" type="presParOf" srcId="{3BC412AA-3355-4903-B1FC-927BFA54088D}" destId="{A4C7BD85-E9FF-4C0E-8E7C-BB835EA93407}" srcOrd="2" destOrd="0" presId="urn:diagrams.loki3.com/BracketList"/>
    <dgm:cxn modelId="{17564F57-866A-4667-9C1B-28A3B9F7630B}" type="presParOf" srcId="{A4C7BD85-E9FF-4C0E-8E7C-BB835EA93407}" destId="{001DF326-3D79-4535-8C39-F80540E10E4C}" srcOrd="0" destOrd="0" presId="urn:diagrams.loki3.com/BracketList"/>
    <dgm:cxn modelId="{289982B3-57C2-4E77-AC2E-2A954159DEEE}" type="presParOf" srcId="{A4C7BD85-E9FF-4C0E-8E7C-BB835EA93407}" destId="{0188EFD1-74A1-4D79-9423-687D5E3E186B}" srcOrd="1" destOrd="0" presId="urn:diagrams.loki3.com/BracketList"/>
    <dgm:cxn modelId="{221BBA53-F576-4F63-AD02-950E2827617A}" type="presParOf" srcId="{A4C7BD85-E9FF-4C0E-8E7C-BB835EA93407}" destId="{247F3EC3-F251-468D-A18C-CA69A7E0C287}" srcOrd="2" destOrd="0" presId="urn:diagrams.loki3.com/BracketList"/>
    <dgm:cxn modelId="{B0050289-2380-4D7D-AAE0-2D77AE2CCD22}" type="presParOf" srcId="{A4C7BD85-E9FF-4C0E-8E7C-BB835EA93407}" destId="{F5DDE07C-9000-4C7D-8BF1-0FB1A1B55DC2}" srcOrd="3" destOrd="0" presId="urn:diagrams.loki3.com/BracketList"/>
    <dgm:cxn modelId="{FEAD707B-D235-47CC-85BE-BCCD9ECBBBC4}" type="presParOf" srcId="{3BC412AA-3355-4903-B1FC-927BFA54088D}" destId="{C9BF1172-079B-40F2-B09E-7C803C18C676}" srcOrd="3" destOrd="0" presId="urn:diagrams.loki3.com/BracketList"/>
    <dgm:cxn modelId="{8CE8554E-78DE-4A2A-B240-64A1A6159EE8}" type="presParOf" srcId="{3BC412AA-3355-4903-B1FC-927BFA54088D}" destId="{96FA0BAA-8098-4629-9738-F23D0F28EC93}" srcOrd="4" destOrd="0" presId="urn:diagrams.loki3.com/BracketList"/>
    <dgm:cxn modelId="{01B913F1-94A4-4B87-BDF1-4F3825D17AAD}" type="presParOf" srcId="{96FA0BAA-8098-4629-9738-F23D0F28EC93}" destId="{6749B8BC-C612-43D9-A4D3-E3608B814B53}" srcOrd="0" destOrd="0" presId="urn:diagrams.loki3.com/BracketList"/>
    <dgm:cxn modelId="{0FD9F5D4-C9A8-4B00-B856-19B94718CF8F}" type="presParOf" srcId="{96FA0BAA-8098-4629-9738-F23D0F28EC93}" destId="{946FE320-55B4-450D-9938-F18453D302C2}" srcOrd="1" destOrd="0" presId="urn:diagrams.loki3.com/BracketList"/>
    <dgm:cxn modelId="{50D1791B-1518-4AC0-A737-6181B0532B80}" type="presParOf" srcId="{96FA0BAA-8098-4629-9738-F23D0F28EC93}" destId="{F812DA22-6FE3-4200-AB46-018B1F440A30}" srcOrd="2" destOrd="0" presId="urn:diagrams.loki3.com/BracketList"/>
    <dgm:cxn modelId="{1FB57526-D7F5-4C99-B6C6-988B965AB6BC}" type="presParOf" srcId="{96FA0BAA-8098-4629-9738-F23D0F28EC93}" destId="{C6372C70-D6CA-4392-B8E7-99366A44C2DC}" srcOrd="3" destOrd="0" presId="urn:diagrams.loki3.com/BracketList"/>
    <dgm:cxn modelId="{7FF11D39-FE1D-43A2-AC45-03ADB1820E62}" type="presParOf" srcId="{3BC412AA-3355-4903-B1FC-927BFA54088D}" destId="{13429851-05C0-4A4C-9ED8-855D7E2E1CB6}" srcOrd="5" destOrd="0" presId="urn:diagrams.loki3.com/BracketList"/>
    <dgm:cxn modelId="{48618454-6860-4904-8D96-0CD23F1D28CA}" type="presParOf" srcId="{3BC412AA-3355-4903-B1FC-927BFA54088D}" destId="{C1FAB917-6EAE-4F58-81FE-E8C53FB6FC14}" srcOrd="6" destOrd="0" presId="urn:diagrams.loki3.com/BracketList"/>
    <dgm:cxn modelId="{A41620F3-CD30-42B3-894C-9DD6A1DE5E48}" type="presParOf" srcId="{C1FAB917-6EAE-4F58-81FE-E8C53FB6FC14}" destId="{F9F1FF7C-FAD2-4D30-9C8A-8D2057D1C5F4}" srcOrd="0" destOrd="0" presId="urn:diagrams.loki3.com/BracketList"/>
    <dgm:cxn modelId="{9C8DFF05-3965-4129-8928-8BA5A961E8D3}" type="presParOf" srcId="{C1FAB917-6EAE-4F58-81FE-E8C53FB6FC14}" destId="{CC284DF5-E2E7-47E9-BB9E-4E0EF77D5D42}" srcOrd="1" destOrd="0" presId="urn:diagrams.loki3.com/BracketList"/>
    <dgm:cxn modelId="{848B4523-8FEA-482C-AEFD-BA9F291CE4BB}" type="presParOf" srcId="{C1FAB917-6EAE-4F58-81FE-E8C53FB6FC14}" destId="{82A20141-95CE-4E45-8E6D-FDC4D3055330}" srcOrd="2" destOrd="0" presId="urn:diagrams.loki3.com/BracketList"/>
    <dgm:cxn modelId="{0568F012-0571-470B-967E-79F5EF65829D}" type="presParOf" srcId="{C1FAB917-6EAE-4F58-81FE-E8C53FB6FC14}" destId="{A74C07C6-0243-400E-B137-B89094AD5D8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FAE7E-3B72-428E-85BC-89E0B446A365}">
      <dsp:nvSpPr>
        <dsp:cNvPr id="0" name=""/>
        <dsp:cNvSpPr/>
      </dsp:nvSpPr>
      <dsp:spPr>
        <a:xfrm>
          <a:off x="2962730" y="1723"/>
          <a:ext cx="2649661" cy="1324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Agile</a:t>
          </a:r>
        </a:p>
      </dsp:txBody>
      <dsp:txXfrm>
        <a:off x="3001533" y="40526"/>
        <a:ext cx="2572055" cy="1247224"/>
      </dsp:txXfrm>
    </dsp:sp>
    <dsp:sp modelId="{DCF2FC23-5FFE-497B-82AB-A50A40B2472D}">
      <dsp:nvSpPr>
        <dsp:cNvPr id="0" name=""/>
        <dsp:cNvSpPr/>
      </dsp:nvSpPr>
      <dsp:spPr>
        <a:xfrm>
          <a:off x="3227696" y="1326554"/>
          <a:ext cx="264966" cy="993623"/>
        </a:xfrm>
        <a:custGeom>
          <a:avLst/>
          <a:gdLst/>
          <a:ahLst/>
          <a:cxnLst/>
          <a:rect l="0" t="0" r="0" b="0"/>
          <a:pathLst>
            <a:path>
              <a:moveTo>
                <a:pt x="0" y="0"/>
              </a:moveTo>
              <a:lnTo>
                <a:pt x="0" y="993623"/>
              </a:lnTo>
              <a:lnTo>
                <a:pt x="264966" y="993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A4178-9659-42F0-94C4-DA9C4406C94B}">
      <dsp:nvSpPr>
        <dsp:cNvPr id="0" name=""/>
        <dsp:cNvSpPr/>
      </dsp:nvSpPr>
      <dsp:spPr>
        <a:xfrm>
          <a:off x="3492663" y="1657762"/>
          <a:ext cx="2119729" cy="132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Iterative</a:t>
          </a:r>
        </a:p>
      </dsp:txBody>
      <dsp:txXfrm>
        <a:off x="3531466" y="1696565"/>
        <a:ext cx="2042123" cy="1247224"/>
      </dsp:txXfrm>
    </dsp:sp>
    <dsp:sp modelId="{10F75675-4114-4168-A15F-4050E92A0909}">
      <dsp:nvSpPr>
        <dsp:cNvPr id="0" name=""/>
        <dsp:cNvSpPr/>
      </dsp:nvSpPr>
      <dsp:spPr>
        <a:xfrm>
          <a:off x="3227696" y="1326554"/>
          <a:ext cx="264966" cy="2649661"/>
        </a:xfrm>
        <a:custGeom>
          <a:avLst/>
          <a:gdLst/>
          <a:ahLst/>
          <a:cxnLst/>
          <a:rect l="0" t="0" r="0" b="0"/>
          <a:pathLst>
            <a:path>
              <a:moveTo>
                <a:pt x="0" y="0"/>
              </a:moveTo>
              <a:lnTo>
                <a:pt x="0" y="2649661"/>
              </a:lnTo>
              <a:lnTo>
                <a:pt x="264966" y="2649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2838C0-3206-4333-A4F1-A5D716105B24}">
      <dsp:nvSpPr>
        <dsp:cNvPr id="0" name=""/>
        <dsp:cNvSpPr/>
      </dsp:nvSpPr>
      <dsp:spPr>
        <a:xfrm>
          <a:off x="3492663" y="3313800"/>
          <a:ext cx="2119729" cy="132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Uncertainty</a:t>
          </a:r>
        </a:p>
      </dsp:txBody>
      <dsp:txXfrm>
        <a:off x="3531466" y="3352603"/>
        <a:ext cx="2042123" cy="1247224"/>
      </dsp:txXfrm>
    </dsp:sp>
    <dsp:sp modelId="{4BA47078-2030-4364-854E-D460989816CF}">
      <dsp:nvSpPr>
        <dsp:cNvPr id="0" name=""/>
        <dsp:cNvSpPr/>
      </dsp:nvSpPr>
      <dsp:spPr>
        <a:xfrm>
          <a:off x="6274807" y="1723"/>
          <a:ext cx="2649661" cy="1324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Waterfall</a:t>
          </a:r>
        </a:p>
      </dsp:txBody>
      <dsp:txXfrm>
        <a:off x="6313610" y="40526"/>
        <a:ext cx="2572055" cy="1247224"/>
      </dsp:txXfrm>
    </dsp:sp>
    <dsp:sp modelId="{3869559F-D306-4A4E-8783-02C1A5B2D4DC}">
      <dsp:nvSpPr>
        <dsp:cNvPr id="0" name=""/>
        <dsp:cNvSpPr/>
      </dsp:nvSpPr>
      <dsp:spPr>
        <a:xfrm>
          <a:off x="6539773" y="1326554"/>
          <a:ext cx="264966" cy="993623"/>
        </a:xfrm>
        <a:custGeom>
          <a:avLst/>
          <a:gdLst/>
          <a:ahLst/>
          <a:cxnLst/>
          <a:rect l="0" t="0" r="0" b="0"/>
          <a:pathLst>
            <a:path>
              <a:moveTo>
                <a:pt x="0" y="0"/>
              </a:moveTo>
              <a:lnTo>
                <a:pt x="0" y="993623"/>
              </a:lnTo>
              <a:lnTo>
                <a:pt x="264966" y="993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FFB70-6972-4B81-B360-81B54D6EF6AC}">
      <dsp:nvSpPr>
        <dsp:cNvPr id="0" name=""/>
        <dsp:cNvSpPr/>
      </dsp:nvSpPr>
      <dsp:spPr>
        <a:xfrm>
          <a:off x="6804739" y="1657762"/>
          <a:ext cx="2119729" cy="132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Linear</a:t>
          </a:r>
        </a:p>
      </dsp:txBody>
      <dsp:txXfrm>
        <a:off x="6843542" y="1696565"/>
        <a:ext cx="2042123" cy="1247224"/>
      </dsp:txXfrm>
    </dsp:sp>
    <dsp:sp modelId="{7C539D17-4BF8-49AE-B0DE-266D410E48ED}">
      <dsp:nvSpPr>
        <dsp:cNvPr id="0" name=""/>
        <dsp:cNvSpPr/>
      </dsp:nvSpPr>
      <dsp:spPr>
        <a:xfrm>
          <a:off x="6539773" y="1326554"/>
          <a:ext cx="264966" cy="2649661"/>
        </a:xfrm>
        <a:custGeom>
          <a:avLst/>
          <a:gdLst/>
          <a:ahLst/>
          <a:cxnLst/>
          <a:rect l="0" t="0" r="0" b="0"/>
          <a:pathLst>
            <a:path>
              <a:moveTo>
                <a:pt x="0" y="0"/>
              </a:moveTo>
              <a:lnTo>
                <a:pt x="0" y="2649661"/>
              </a:lnTo>
              <a:lnTo>
                <a:pt x="264966" y="2649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CB0CE-A038-4099-8F79-B6CCB8EB8C9B}">
      <dsp:nvSpPr>
        <dsp:cNvPr id="0" name=""/>
        <dsp:cNvSpPr/>
      </dsp:nvSpPr>
      <dsp:spPr>
        <a:xfrm>
          <a:off x="6804739" y="3313800"/>
          <a:ext cx="2119729" cy="1324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Clarity</a:t>
          </a:r>
        </a:p>
      </dsp:txBody>
      <dsp:txXfrm>
        <a:off x="6843542" y="3352603"/>
        <a:ext cx="2042123" cy="1247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606DA-7B13-4B1D-9724-0032EF8049B4}">
      <dsp:nvSpPr>
        <dsp:cNvPr id="0" name=""/>
        <dsp:cNvSpPr/>
      </dsp:nvSpPr>
      <dsp:spPr>
        <a:xfrm>
          <a:off x="440121" y="0"/>
          <a:ext cx="4461355" cy="44613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Agile Approach</a:t>
          </a:r>
        </a:p>
      </dsp:txBody>
      <dsp:txXfrm>
        <a:off x="1891176" y="223067"/>
        <a:ext cx="1559243" cy="669203"/>
      </dsp:txXfrm>
    </dsp:sp>
    <dsp:sp modelId="{4753D612-7746-48A1-B0E3-37DE3F59CEA0}">
      <dsp:nvSpPr>
        <dsp:cNvPr id="0" name=""/>
        <dsp:cNvSpPr/>
      </dsp:nvSpPr>
      <dsp:spPr>
        <a:xfrm>
          <a:off x="1026756" y="853713"/>
          <a:ext cx="3346016" cy="33460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Scrum Methodology</a:t>
          </a:r>
          <a:endParaRPr lang="en-US" sz="1800" kern="1200" dirty="0"/>
        </a:p>
      </dsp:txBody>
      <dsp:txXfrm>
        <a:off x="1920142" y="1062839"/>
        <a:ext cx="1559243" cy="627378"/>
      </dsp:txXfrm>
    </dsp:sp>
    <dsp:sp modelId="{D4419203-4F40-46C9-A1EC-D8179E651DEB}">
      <dsp:nvSpPr>
        <dsp:cNvPr id="0" name=""/>
        <dsp:cNvSpPr/>
      </dsp:nvSpPr>
      <dsp:spPr>
        <a:xfrm>
          <a:off x="1590481" y="1769931"/>
          <a:ext cx="2230677" cy="223067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Light" panose="020F0302020204030204"/>
            </a:rPr>
            <a:t>Team</a:t>
          </a:r>
          <a:r>
            <a:rPr lang="en-US" sz="1600" b="0" i="0" u="none" strike="noStrike" kern="1200" cap="none" baseline="0" noProof="0" dirty="0">
              <a:latin typeface="Calibri Light"/>
              <a:cs typeface="Calibri Light"/>
            </a:rPr>
            <a:t> </a:t>
          </a:r>
        </a:p>
        <a:p>
          <a:pPr marL="0" lvl="0" indent="0" algn="ctr" defTabSz="711200">
            <a:lnSpc>
              <a:spcPct val="90000"/>
            </a:lnSpc>
            <a:spcBef>
              <a:spcPct val="0"/>
            </a:spcBef>
            <a:spcAft>
              <a:spcPct val="35000"/>
            </a:spcAft>
            <a:buNone/>
          </a:pPr>
          <a:r>
            <a:rPr lang="en-US" sz="1600" kern="1200" dirty="0">
              <a:latin typeface="Calibri Light" panose="020F0302020204030204"/>
            </a:rPr>
            <a:t>Implementation</a:t>
          </a:r>
          <a:endParaRPr lang="en-US" sz="1600" kern="1200" dirty="0"/>
        </a:p>
      </dsp:txBody>
      <dsp:txXfrm>
        <a:off x="1917156" y="2327600"/>
        <a:ext cx="1577327" cy="1115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35D2A-2B55-4D67-A1ED-E372B212082D}">
      <dsp:nvSpPr>
        <dsp:cNvPr id="0" name=""/>
        <dsp:cNvSpPr/>
      </dsp:nvSpPr>
      <dsp:spPr>
        <a:xfrm>
          <a:off x="2384440" y="0"/>
          <a:ext cx="3794508" cy="379450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257D6-B075-4D62-BDC4-D4E353384EEE}">
      <dsp:nvSpPr>
        <dsp:cNvPr id="0" name=""/>
        <dsp:cNvSpPr/>
      </dsp:nvSpPr>
      <dsp:spPr>
        <a:xfrm>
          <a:off x="2663981" y="246643"/>
          <a:ext cx="1517803" cy="151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Mature team and immature organization</a:t>
          </a:r>
        </a:p>
      </dsp:txBody>
      <dsp:txXfrm>
        <a:off x="2738074" y="320736"/>
        <a:ext cx="1369617" cy="1369617"/>
      </dsp:txXfrm>
    </dsp:sp>
    <dsp:sp modelId="{06D4158C-33A6-4C27-9C11-B61694F93ADB}">
      <dsp:nvSpPr>
        <dsp:cNvPr id="0" name=""/>
        <dsp:cNvSpPr/>
      </dsp:nvSpPr>
      <dsp:spPr>
        <a:xfrm>
          <a:off x="4447400" y="246643"/>
          <a:ext cx="1517803" cy="151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Mature team and organization</a:t>
          </a:r>
        </a:p>
      </dsp:txBody>
      <dsp:txXfrm>
        <a:off x="4521493" y="320736"/>
        <a:ext cx="1369617" cy="1369617"/>
      </dsp:txXfrm>
    </dsp:sp>
    <dsp:sp modelId="{7026F4CA-292F-488B-8CDD-637B89F1B4C6}">
      <dsp:nvSpPr>
        <dsp:cNvPr id="0" name=""/>
        <dsp:cNvSpPr/>
      </dsp:nvSpPr>
      <dsp:spPr>
        <a:xfrm>
          <a:off x="2663981" y="2030061"/>
          <a:ext cx="1517803" cy="151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Immature team and organization </a:t>
          </a:r>
        </a:p>
      </dsp:txBody>
      <dsp:txXfrm>
        <a:off x="2738074" y="2104154"/>
        <a:ext cx="1369617" cy="1369617"/>
      </dsp:txXfrm>
    </dsp:sp>
    <dsp:sp modelId="{3B547D15-8C17-4AE9-9EB5-183D12E6941A}">
      <dsp:nvSpPr>
        <dsp:cNvPr id="0" name=""/>
        <dsp:cNvSpPr/>
      </dsp:nvSpPr>
      <dsp:spPr>
        <a:xfrm>
          <a:off x="4447400" y="2030061"/>
          <a:ext cx="1517803" cy="1517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Immature team and mature organization</a:t>
          </a:r>
        </a:p>
      </dsp:txBody>
      <dsp:txXfrm>
        <a:off x="4521493" y="2104154"/>
        <a:ext cx="1369617" cy="1369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F82C-917D-44FF-9A80-0B5FD6BC1DA9}">
      <dsp:nvSpPr>
        <dsp:cNvPr id="0" name=""/>
        <dsp:cNvSpPr/>
      </dsp:nvSpPr>
      <dsp:spPr>
        <a:xfrm>
          <a:off x="3875216" y="2260632"/>
          <a:ext cx="2116568" cy="2071407"/>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1349C-33D0-4F54-87ED-A00F26F800B3}">
      <dsp:nvSpPr>
        <dsp:cNvPr id="0" name=""/>
        <dsp:cNvSpPr/>
      </dsp:nvSpPr>
      <dsp:spPr>
        <a:xfrm>
          <a:off x="3853251" y="2818417"/>
          <a:ext cx="2062994" cy="103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 weeks</a:t>
          </a:r>
        </a:p>
      </dsp:txBody>
      <dsp:txXfrm>
        <a:off x="3853251" y="2818417"/>
        <a:ext cx="2062994" cy="1031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14DDE-9E41-4FD4-B8E2-C1985DABDBAD}">
      <dsp:nvSpPr>
        <dsp:cNvPr id="0" name=""/>
        <dsp:cNvSpPr/>
      </dsp:nvSpPr>
      <dsp:spPr>
        <a:xfrm>
          <a:off x="0" y="0"/>
          <a:ext cx="5369657" cy="889820"/>
        </a:xfrm>
        <a:prstGeom prst="roundRect">
          <a:avLst>
            <a:gd name="adj" fmla="val 10000"/>
          </a:avLst>
        </a:prstGeom>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Backlog Grooming </a:t>
          </a:r>
        </a:p>
        <a:p>
          <a:pPr marL="114300" lvl="1" indent="-114300" algn="l" defTabSz="577850">
            <a:lnSpc>
              <a:spcPct val="90000"/>
            </a:lnSpc>
            <a:spcBef>
              <a:spcPct val="0"/>
            </a:spcBef>
            <a:spcAft>
              <a:spcPct val="15000"/>
            </a:spcAft>
            <a:buChar char="•"/>
          </a:pPr>
          <a:r>
            <a:rPr lang="en-US" sz="1300" kern="1200"/>
            <a:t>Detailed Requirements</a:t>
          </a:r>
        </a:p>
        <a:p>
          <a:pPr marL="114300" lvl="1" indent="-114300" algn="l" defTabSz="577850">
            <a:lnSpc>
              <a:spcPct val="90000"/>
            </a:lnSpc>
            <a:spcBef>
              <a:spcPct val="0"/>
            </a:spcBef>
            <a:spcAft>
              <a:spcPct val="15000"/>
            </a:spcAft>
            <a:buChar char="•"/>
          </a:pPr>
          <a:r>
            <a:rPr lang="en-US" sz="1300" kern="1200" dirty="0"/>
            <a:t>Completion and Clarifying the User Story, Story Pointing</a:t>
          </a:r>
        </a:p>
      </dsp:txBody>
      <dsp:txXfrm>
        <a:off x="1162913" y="0"/>
        <a:ext cx="4206743" cy="889820"/>
      </dsp:txXfrm>
    </dsp:sp>
    <dsp:sp modelId="{26AB9FA3-07D3-44E8-A1B7-A73D4EC872CB}">
      <dsp:nvSpPr>
        <dsp:cNvPr id="0" name=""/>
        <dsp:cNvSpPr/>
      </dsp:nvSpPr>
      <dsp:spPr>
        <a:xfrm>
          <a:off x="88982" y="88982"/>
          <a:ext cx="1073931" cy="711856"/>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017063-E3F8-4365-9262-6BD86BC79327}">
      <dsp:nvSpPr>
        <dsp:cNvPr id="0" name=""/>
        <dsp:cNvSpPr/>
      </dsp:nvSpPr>
      <dsp:spPr>
        <a:xfrm>
          <a:off x="0" y="978802"/>
          <a:ext cx="5369657" cy="889820"/>
        </a:xfrm>
        <a:prstGeom prst="roundRect">
          <a:avLst>
            <a:gd name="adj" fmla="val 10000"/>
          </a:avLst>
        </a:prstGeom>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Sprint Planning</a:t>
          </a:r>
        </a:p>
        <a:p>
          <a:pPr marL="114300" lvl="1" indent="-114300" algn="l" defTabSz="577850">
            <a:lnSpc>
              <a:spcPct val="90000"/>
            </a:lnSpc>
            <a:spcBef>
              <a:spcPct val="0"/>
            </a:spcBef>
            <a:spcAft>
              <a:spcPct val="15000"/>
            </a:spcAft>
            <a:buChar char="•"/>
          </a:pPr>
          <a:r>
            <a:rPr lang="en-US" sz="1300" kern="1200"/>
            <a:t>Project Planning</a:t>
          </a:r>
        </a:p>
        <a:p>
          <a:pPr marL="114300" lvl="1" indent="-114300" algn="l" defTabSz="577850">
            <a:lnSpc>
              <a:spcPct val="90000"/>
            </a:lnSpc>
            <a:spcBef>
              <a:spcPct val="0"/>
            </a:spcBef>
            <a:spcAft>
              <a:spcPct val="15000"/>
            </a:spcAft>
            <a:buChar char="•"/>
          </a:pPr>
          <a:r>
            <a:rPr lang="en-US" sz="1300" kern="1200" dirty="0"/>
            <a:t>Capacity, Assignment, Tasking, and Hours Estimates</a:t>
          </a:r>
        </a:p>
      </dsp:txBody>
      <dsp:txXfrm>
        <a:off x="1162913" y="978802"/>
        <a:ext cx="4206743" cy="889820"/>
      </dsp:txXfrm>
    </dsp:sp>
    <dsp:sp modelId="{19BF118D-AC1C-4DDD-85AF-764D52E7B688}">
      <dsp:nvSpPr>
        <dsp:cNvPr id="0" name=""/>
        <dsp:cNvSpPr/>
      </dsp:nvSpPr>
      <dsp:spPr>
        <a:xfrm>
          <a:off x="88982" y="1067784"/>
          <a:ext cx="1073931" cy="711856"/>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2B82AD4-9E92-44EF-8AD7-DD617052BE1E}">
      <dsp:nvSpPr>
        <dsp:cNvPr id="0" name=""/>
        <dsp:cNvSpPr/>
      </dsp:nvSpPr>
      <dsp:spPr>
        <a:xfrm>
          <a:off x="0" y="1957605"/>
          <a:ext cx="5369657" cy="889820"/>
        </a:xfrm>
        <a:prstGeom prst="roundRect">
          <a:avLst>
            <a:gd name="adj" fmla="val 10000"/>
          </a:avLst>
        </a:prstGeom>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Daily Scrum </a:t>
          </a:r>
        </a:p>
        <a:p>
          <a:pPr marL="114300" lvl="1" indent="-114300" algn="l" defTabSz="577850">
            <a:lnSpc>
              <a:spcPct val="90000"/>
            </a:lnSpc>
            <a:spcBef>
              <a:spcPct val="0"/>
            </a:spcBef>
            <a:spcAft>
              <a:spcPct val="15000"/>
            </a:spcAft>
            <a:buChar char="•"/>
          </a:pPr>
          <a:r>
            <a:rPr lang="en-US" sz="1300" kern="1200"/>
            <a:t>Status Meeting</a:t>
          </a:r>
        </a:p>
        <a:p>
          <a:pPr marL="114300" lvl="1" indent="-114300" algn="l" defTabSz="577850">
            <a:lnSpc>
              <a:spcPct val="90000"/>
            </a:lnSpc>
            <a:spcBef>
              <a:spcPct val="0"/>
            </a:spcBef>
            <a:spcAft>
              <a:spcPct val="15000"/>
            </a:spcAft>
            <a:buChar char="•"/>
          </a:pPr>
          <a:r>
            <a:rPr lang="en-US" sz="1300" kern="1200"/>
            <a:t>Yesterday, Today, and Blockers</a:t>
          </a:r>
        </a:p>
      </dsp:txBody>
      <dsp:txXfrm>
        <a:off x="1162913" y="1957605"/>
        <a:ext cx="4206743" cy="889820"/>
      </dsp:txXfrm>
    </dsp:sp>
    <dsp:sp modelId="{003C64A5-3036-4810-8DB3-12943173A63D}">
      <dsp:nvSpPr>
        <dsp:cNvPr id="0" name=""/>
        <dsp:cNvSpPr/>
      </dsp:nvSpPr>
      <dsp:spPr>
        <a:xfrm>
          <a:off x="88982" y="2046587"/>
          <a:ext cx="1073931" cy="711856"/>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0F50CEB-D20E-45AC-BF16-3BDA69B37F10}">
      <dsp:nvSpPr>
        <dsp:cNvPr id="0" name=""/>
        <dsp:cNvSpPr/>
      </dsp:nvSpPr>
      <dsp:spPr>
        <a:xfrm>
          <a:off x="0" y="2936407"/>
          <a:ext cx="5369657" cy="889820"/>
        </a:xfrm>
        <a:prstGeom prst="roundRect">
          <a:avLst>
            <a:gd name="adj" fmla="val 10000"/>
          </a:avLst>
        </a:prstGeom>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Sprint Review</a:t>
          </a:r>
        </a:p>
        <a:p>
          <a:pPr marL="114300" lvl="1" indent="-114300" algn="l" defTabSz="577850">
            <a:lnSpc>
              <a:spcPct val="90000"/>
            </a:lnSpc>
            <a:spcBef>
              <a:spcPct val="0"/>
            </a:spcBef>
            <a:spcAft>
              <a:spcPct val="15000"/>
            </a:spcAft>
            <a:buChar char="•"/>
          </a:pPr>
          <a:r>
            <a:rPr lang="en-US" sz="1300" kern="1200"/>
            <a:t>Business User Acceptance</a:t>
          </a:r>
        </a:p>
        <a:p>
          <a:pPr marL="114300" lvl="1" indent="-114300" algn="l" defTabSz="577850">
            <a:lnSpc>
              <a:spcPct val="90000"/>
            </a:lnSpc>
            <a:spcBef>
              <a:spcPct val="0"/>
            </a:spcBef>
            <a:spcAft>
              <a:spcPct val="15000"/>
            </a:spcAft>
            <a:buChar char="•"/>
          </a:pPr>
          <a:r>
            <a:rPr lang="en-US" sz="1300" kern="1200"/>
            <a:t>Show the Working Prototype</a:t>
          </a:r>
        </a:p>
      </dsp:txBody>
      <dsp:txXfrm>
        <a:off x="1162913" y="2936407"/>
        <a:ext cx="4206743" cy="889820"/>
      </dsp:txXfrm>
    </dsp:sp>
    <dsp:sp modelId="{68A181C4-01DF-4410-9FE8-5351EBEA7410}">
      <dsp:nvSpPr>
        <dsp:cNvPr id="0" name=""/>
        <dsp:cNvSpPr/>
      </dsp:nvSpPr>
      <dsp:spPr>
        <a:xfrm>
          <a:off x="88982" y="3025389"/>
          <a:ext cx="1073931" cy="711856"/>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31000" b="-3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3A985-6265-4CDB-A4CE-282228946AAA}">
      <dsp:nvSpPr>
        <dsp:cNvPr id="0" name=""/>
        <dsp:cNvSpPr/>
      </dsp:nvSpPr>
      <dsp:spPr>
        <a:xfrm>
          <a:off x="0" y="3904594"/>
          <a:ext cx="5369657" cy="889820"/>
        </a:xfrm>
        <a:prstGeom prst="roundRect">
          <a:avLst>
            <a:gd name="adj" fmla="val 10000"/>
          </a:avLst>
        </a:prstGeom>
        <a:gradFill rotWithShape="0">
          <a:gsLst>
            <a:gs pos="0">
              <a:schemeClr val="accent4">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Retrospective</a:t>
          </a:r>
        </a:p>
        <a:p>
          <a:pPr marL="114300" lvl="1" indent="-114300" algn="l" defTabSz="577850">
            <a:lnSpc>
              <a:spcPct val="90000"/>
            </a:lnSpc>
            <a:spcBef>
              <a:spcPct val="0"/>
            </a:spcBef>
            <a:spcAft>
              <a:spcPct val="15000"/>
            </a:spcAft>
            <a:buChar char="•"/>
          </a:pPr>
          <a:r>
            <a:rPr lang="en-US" sz="1300" kern="1200"/>
            <a:t>Project Debrief</a:t>
          </a:r>
        </a:p>
        <a:p>
          <a:pPr marL="114300" lvl="1" indent="-114300" algn="l" defTabSz="577850">
            <a:lnSpc>
              <a:spcPct val="90000"/>
            </a:lnSpc>
            <a:spcBef>
              <a:spcPct val="0"/>
            </a:spcBef>
            <a:spcAft>
              <a:spcPct val="15000"/>
            </a:spcAft>
            <a:buChar char="•"/>
          </a:pPr>
          <a:r>
            <a:rPr lang="en-US" sz="1300" kern="1200"/>
            <a:t>Continuous Improvement</a:t>
          </a:r>
        </a:p>
      </dsp:txBody>
      <dsp:txXfrm>
        <a:off x="1162913" y="3904594"/>
        <a:ext cx="4206743" cy="889820"/>
      </dsp:txXfrm>
    </dsp:sp>
    <dsp:sp modelId="{B005C3C7-A966-406E-81AB-320ECE700EBD}">
      <dsp:nvSpPr>
        <dsp:cNvPr id="0" name=""/>
        <dsp:cNvSpPr/>
      </dsp:nvSpPr>
      <dsp:spPr>
        <a:xfrm>
          <a:off x="88982" y="4004192"/>
          <a:ext cx="1073931" cy="711856"/>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51000" b="-5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F4EA1-3C37-4D9A-B46C-4C2327EA6D3B}">
      <dsp:nvSpPr>
        <dsp:cNvPr id="0" name=""/>
        <dsp:cNvSpPr/>
      </dsp:nvSpPr>
      <dsp:spPr>
        <a:xfrm>
          <a:off x="0" y="0"/>
          <a:ext cx="3042544" cy="3463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Initiation</a:t>
          </a:r>
        </a:p>
      </dsp:txBody>
      <dsp:txXfrm>
        <a:off x="10144" y="10144"/>
        <a:ext cx="2628288" cy="326057"/>
      </dsp:txXfrm>
    </dsp:sp>
    <dsp:sp modelId="{FBCC9687-EF89-4E93-ABA1-D58C2F8D60EA}">
      <dsp:nvSpPr>
        <dsp:cNvPr id="0" name=""/>
        <dsp:cNvSpPr/>
      </dsp:nvSpPr>
      <dsp:spPr>
        <a:xfrm>
          <a:off x="227203" y="394449"/>
          <a:ext cx="3042544" cy="346345"/>
        </a:xfrm>
        <a:prstGeom prst="roundRect">
          <a:avLst>
            <a:gd name="adj" fmla="val 10000"/>
          </a:avLst>
        </a:prstGeom>
        <a:solidFill>
          <a:schemeClr val="accent3">
            <a:hueOff val="-3413519"/>
            <a:satOff val="10726"/>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Planning</a:t>
          </a:r>
        </a:p>
      </dsp:txBody>
      <dsp:txXfrm>
        <a:off x="237347" y="404593"/>
        <a:ext cx="2569929" cy="326057"/>
      </dsp:txXfrm>
    </dsp:sp>
    <dsp:sp modelId="{92A74FC0-A55C-4B5D-9D1E-F7AC8414A5AB}">
      <dsp:nvSpPr>
        <dsp:cNvPr id="0" name=""/>
        <dsp:cNvSpPr/>
      </dsp:nvSpPr>
      <dsp:spPr>
        <a:xfrm>
          <a:off x="454406" y="788898"/>
          <a:ext cx="3042544" cy="346345"/>
        </a:xfrm>
        <a:prstGeom prst="roundRect">
          <a:avLst>
            <a:gd name="adj" fmla="val 10000"/>
          </a:avLst>
        </a:prstGeom>
        <a:solidFill>
          <a:schemeClr val="accent3">
            <a:hueOff val="-6827038"/>
            <a:satOff val="21452"/>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Execution</a:t>
          </a:r>
        </a:p>
      </dsp:txBody>
      <dsp:txXfrm>
        <a:off x="464550" y="799042"/>
        <a:ext cx="2569929" cy="326057"/>
      </dsp:txXfrm>
    </dsp:sp>
    <dsp:sp modelId="{5C5197DC-E95A-40F4-A152-D8167A3AAFC1}">
      <dsp:nvSpPr>
        <dsp:cNvPr id="0" name=""/>
        <dsp:cNvSpPr/>
      </dsp:nvSpPr>
      <dsp:spPr>
        <a:xfrm>
          <a:off x="681609" y="1183347"/>
          <a:ext cx="3042544" cy="346345"/>
        </a:xfrm>
        <a:prstGeom prst="roundRect">
          <a:avLst>
            <a:gd name="adj" fmla="val 10000"/>
          </a:avLst>
        </a:prstGeom>
        <a:solidFill>
          <a:schemeClr val="accent3">
            <a:hueOff val="-10240557"/>
            <a:satOff val="32177"/>
            <a:lumOff val="10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Monitory and Control</a:t>
          </a:r>
        </a:p>
      </dsp:txBody>
      <dsp:txXfrm>
        <a:off x="691753" y="1193491"/>
        <a:ext cx="2569929" cy="326057"/>
      </dsp:txXfrm>
    </dsp:sp>
    <dsp:sp modelId="{E9A71242-6EAB-4457-9FE8-630A2C1D7213}">
      <dsp:nvSpPr>
        <dsp:cNvPr id="0" name=""/>
        <dsp:cNvSpPr/>
      </dsp:nvSpPr>
      <dsp:spPr>
        <a:xfrm>
          <a:off x="908812" y="1577797"/>
          <a:ext cx="3042544" cy="346345"/>
        </a:xfrm>
        <a:prstGeom prst="roundRect">
          <a:avLst>
            <a:gd name="adj" fmla="val 10000"/>
          </a:avLst>
        </a:prstGeom>
        <a:solidFill>
          <a:schemeClr val="accent3">
            <a:hueOff val="-13654076"/>
            <a:satOff val="42903"/>
            <a:lumOff val="13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Close</a:t>
          </a:r>
        </a:p>
      </dsp:txBody>
      <dsp:txXfrm>
        <a:off x="918956" y="1587941"/>
        <a:ext cx="2569929" cy="326057"/>
      </dsp:txXfrm>
    </dsp:sp>
    <dsp:sp modelId="{B9CDE415-9E97-4D28-9551-2A5C5FD8C5C9}">
      <dsp:nvSpPr>
        <dsp:cNvPr id="0" name=""/>
        <dsp:cNvSpPr/>
      </dsp:nvSpPr>
      <dsp:spPr>
        <a:xfrm>
          <a:off x="2817420" y="253024"/>
          <a:ext cx="225124" cy="22512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68073" y="253024"/>
        <a:ext cx="123818" cy="169406"/>
      </dsp:txXfrm>
    </dsp:sp>
    <dsp:sp modelId="{C7551D40-9908-43F3-AFC9-A796AB49383A}">
      <dsp:nvSpPr>
        <dsp:cNvPr id="0" name=""/>
        <dsp:cNvSpPr/>
      </dsp:nvSpPr>
      <dsp:spPr>
        <a:xfrm>
          <a:off x="3044623" y="647474"/>
          <a:ext cx="225124" cy="225124"/>
        </a:xfrm>
        <a:prstGeom prst="downArrow">
          <a:avLst>
            <a:gd name="adj1" fmla="val 55000"/>
            <a:gd name="adj2" fmla="val 45000"/>
          </a:avLst>
        </a:prstGeom>
        <a:solidFill>
          <a:schemeClr val="accent3">
            <a:tint val="40000"/>
            <a:alpha val="90000"/>
            <a:hueOff val="-4647561"/>
            <a:satOff val="9694"/>
            <a:lumOff val="1113"/>
            <a:alphaOff val="0"/>
          </a:schemeClr>
        </a:solidFill>
        <a:ln w="12700" cap="flat" cmpd="sng" algn="ctr">
          <a:solidFill>
            <a:schemeClr val="accent3">
              <a:tint val="40000"/>
              <a:alpha val="90000"/>
              <a:hueOff val="-4647561"/>
              <a:satOff val="9694"/>
              <a:lumOff val="11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95276" y="647474"/>
        <a:ext cx="123818" cy="169406"/>
      </dsp:txXfrm>
    </dsp:sp>
    <dsp:sp modelId="{ECDB2CE6-8D43-429B-979C-65E2035AF8D0}">
      <dsp:nvSpPr>
        <dsp:cNvPr id="0" name=""/>
        <dsp:cNvSpPr/>
      </dsp:nvSpPr>
      <dsp:spPr>
        <a:xfrm>
          <a:off x="3271826" y="1036151"/>
          <a:ext cx="225124" cy="225124"/>
        </a:xfrm>
        <a:prstGeom prst="downArrow">
          <a:avLst>
            <a:gd name="adj1" fmla="val 55000"/>
            <a:gd name="adj2" fmla="val 45000"/>
          </a:avLst>
        </a:prstGeom>
        <a:solidFill>
          <a:schemeClr val="accent3">
            <a:tint val="40000"/>
            <a:alpha val="90000"/>
            <a:hueOff val="-9295122"/>
            <a:satOff val="19389"/>
            <a:lumOff val="2225"/>
            <a:alphaOff val="0"/>
          </a:schemeClr>
        </a:solidFill>
        <a:ln w="12700" cap="flat" cmpd="sng" algn="ctr">
          <a:solidFill>
            <a:schemeClr val="accent3">
              <a:tint val="40000"/>
              <a:alpha val="90000"/>
              <a:hueOff val="-9295122"/>
              <a:satOff val="19389"/>
              <a:lumOff val="22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22479" y="1036151"/>
        <a:ext cx="123818" cy="169406"/>
      </dsp:txXfrm>
    </dsp:sp>
    <dsp:sp modelId="{0DB344A0-3C6F-48B6-902D-B76D8A480DB3}">
      <dsp:nvSpPr>
        <dsp:cNvPr id="0" name=""/>
        <dsp:cNvSpPr/>
      </dsp:nvSpPr>
      <dsp:spPr>
        <a:xfrm>
          <a:off x="3499029" y="1434448"/>
          <a:ext cx="225124" cy="225124"/>
        </a:xfrm>
        <a:prstGeom prst="downArrow">
          <a:avLst>
            <a:gd name="adj1" fmla="val 55000"/>
            <a:gd name="adj2" fmla="val 45000"/>
          </a:avLst>
        </a:prstGeom>
        <a:solidFill>
          <a:schemeClr val="accent3">
            <a:tint val="40000"/>
            <a:alpha val="90000"/>
            <a:hueOff val="-13942683"/>
            <a:satOff val="29083"/>
            <a:lumOff val="3338"/>
            <a:alphaOff val="0"/>
          </a:schemeClr>
        </a:solidFill>
        <a:ln w="12700" cap="flat" cmpd="sng" algn="ctr">
          <a:solidFill>
            <a:schemeClr val="accent3">
              <a:tint val="40000"/>
              <a:alpha val="90000"/>
              <a:hueOff val="-13942683"/>
              <a:satOff val="29083"/>
              <a:lumOff val="3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549682" y="1434448"/>
        <a:ext cx="123818" cy="169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242F-FDB7-489D-95C1-F6D06598CD7B}">
      <dsp:nvSpPr>
        <dsp:cNvPr id="0" name=""/>
        <dsp:cNvSpPr/>
      </dsp:nvSpPr>
      <dsp:spPr>
        <a:xfrm>
          <a:off x="4837" y="657884"/>
          <a:ext cx="247423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Scope Definition </a:t>
          </a:r>
        </a:p>
      </dsp:txBody>
      <dsp:txXfrm>
        <a:off x="4837" y="657884"/>
        <a:ext cx="2474234" cy="336600"/>
      </dsp:txXfrm>
    </dsp:sp>
    <dsp:sp modelId="{02400FB1-6ED2-4313-B177-42404932D273}">
      <dsp:nvSpPr>
        <dsp:cNvPr id="0" name=""/>
        <dsp:cNvSpPr/>
      </dsp:nvSpPr>
      <dsp:spPr>
        <a:xfrm>
          <a:off x="2479071" y="363359"/>
          <a:ext cx="494846" cy="9256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94A5D5-5AD2-4CC9-862E-5A7E86085B2B}">
      <dsp:nvSpPr>
        <dsp:cNvPr id="0" name=""/>
        <dsp:cNvSpPr/>
      </dsp:nvSpPr>
      <dsp:spPr>
        <a:xfrm>
          <a:off x="3171857" y="363359"/>
          <a:ext cx="6729917" cy="9256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n-lt"/>
            </a:rPr>
            <a:t>Progressive Elaboration to Refine Requirements</a:t>
          </a:r>
        </a:p>
        <a:p>
          <a:pPr marL="171450" lvl="1" indent="-171450" algn="l" defTabSz="755650">
            <a:lnSpc>
              <a:spcPct val="90000"/>
            </a:lnSpc>
            <a:spcBef>
              <a:spcPct val="0"/>
            </a:spcBef>
            <a:spcAft>
              <a:spcPct val="15000"/>
            </a:spcAft>
            <a:buChar char="•"/>
          </a:pPr>
          <a:r>
            <a:rPr lang="en-US" sz="1700" kern="1200" dirty="0"/>
            <a:t>Story Board to Sprint Board to Stories</a:t>
          </a:r>
          <a:r>
            <a:rPr lang="en-US" sz="1700" kern="1200" dirty="0">
              <a:latin typeface="Calibri Light" panose="020F0302020204030204"/>
            </a:rPr>
            <a:t> </a:t>
          </a:r>
          <a:endParaRPr lang="en-US" sz="1700" kern="1200" dirty="0"/>
        </a:p>
        <a:p>
          <a:pPr marL="171450" lvl="1" indent="-171450" algn="l" defTabSz="755650">
            <a:lnSpc>
              <a:spcPct val="90000"/>
            </a:lnSpc>
            <a:spcBef>
              <a:spcPct val="0"/>
            </a:spcBef>
            <a:spcAft>
              <a:spcPct val="15000"/>
            </a:spcAft>
            <a:buChar char="•"/>
          </a:pPr>
          <a:r>
            <a:rPr lang="en-US" sz="1700" kern="1200" dirty="0"/>
            <a:t>Formal Sprint Reviews</a:t>
          </a:r>
        </a:p>
      </dsp:txBody>
      <dsp:txXfrm>
        <a:off x="3171857" y="363359"/>
        <a:ext cx="6729917" cy="925650"/>
      </dsp:txXfrm>
    </dsp:sp>
    <dsp:sp modelId="{001DF326-3D79-4535-8C39-F80540E10E4C}">
      <dsp:nvSpPr>
        <dsp:cNvPr id="0" name=""/>
        <dsp:cNvSpPr/>
      </dsp:nvSpPr>
      <dsp:spPr>
        <a:xfrm>
          <a:off x="4837" y="1644734"/>
          <a:ext cx="247423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Estimates &amp; Capacity</a:t>
          </a:r>
        </a:p>
      </dsp:txBody>
      <dsp:txXfrm>
        <a:off x="4837" y="1644734"/>
        <a:ext cx="2474234" cy="336600"/>
      </dsp:txXfrm>
    </dsp:sp>
    <dsp:sp modelId="{0188EFD1-74A1-4D79-9423-687D5E3E186B}">
      <dsp:nvSpPr>
        <dsp:cNvPr id="0" name=""/>
        <dsp:cNvSpPr/>
      </dsp:nvSpPr>
      <dsp:spPr>
        <a:xfrm>
          <a:off x="2479071" y="1350209"/>
          <a:ext cx="494846" cy="9256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DDE07C-9000-4C7D-8BF1-0FB1A1B55DC2}">
      <dsp:nvSpPr>
        <dsp:cNvPr id="0" name=""/>
        <dsp:cNvSpPr/>
      </dsp:nvSpPr>
      <dsp:spPr>
        <a:xfrm>
          <a:off x="3171857" y="1350209"/>
          <a:ext cx="6729917" cy="9256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Progressive Elaboration </a:t>
          </a:r>
          <a:r>
            <a:rPr lang="en-US" sz="1700" kern="1200" dirty="0">
              <a:latin typeface="+mn-lt"/>
            </a:rPr>
            <a:t>of Scope to Quantify Capacity Needs</a:t>
          </a:r>
        </a:p>
        <a:p>
          <a:pPr marL="171450" lvl="1" indent="-171450" algn="l" defTabSz="755650">
            <a:lnSpc>
              <a:spcPct val="90000"/>
            </a:lnSpc>
            <a:spcBef>
              <a:spcPct val="0"/>
            </a:spcBef>
            <a:spcAft>
              <a:spcPct val="15000"/>
            </a:spcAft>
            <a:buChar char="•"/>
          </a:pPr>
          <a:r>
            <a:rPr lang="en-US" sz="1700" kern="1200" dirty="0"/>
            <a:t>Two Views into Work: Story Points and Tasking</a:t>
          </a:r>
        </a:p>
        <a:p>
          <a:pPr marL="171450" lvl="1" indent="-171450" algn="l" defTabSz="755650">
            <a:lnSpc>
              <a:spcPct val="90000"/>
            </a:lnSpc>
            <a:spcBef>
              <a:spcPct val="0"/>
            </a:spcBef>
            <a:spcAft>
              <a:spcPct val="15000"/>
            </a:spcAft>
            <a:buChar char="•"/>
          </a:pPr>
          <a:r>
            <a:rPr lang="en-US" sz="1700" kern="1200" dirty="0"/>
            <a:t>Retrospectives to improve Accuracy of Estimates and Consistent Delivery </a:t>
          </a:r>
        </a:p>
      </dsp:txBody>
      <dsp:txXfrm>
        <a:off x="3171857" y="1350209"/>
        <a:ext cx="6729917" cy="925650"/>
      </dsp:txXfrm>
    </dsp:sp>
    <dsp:sp modelId="{6749B8BC-C612-43D9-A4D3-E3608B814B53}">
      <dsp:nvSpPr>
        <dsp:cNvPr id="0" name=""/>
        <dsp:cNvSpPr/>
      </dsp:nvSpPr>
      <dsp:spPr>
        <a:xfrm>
          <a:off x="4837" y="2656566"/>
          <a:ext cx="2474234"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Transparency into Work Status</a:t>
          </a:r>
        </a:p>
      </dsp:txBody>
      <dsp:txXfrm>
        <a:off x="4837" y="2656566"/>
        <a:ext cx="2474234" cy="568012"/>
      </dsp:txXfrm>
    </dsp:sp>
    <dsp:sp modelId="{946FE320-55B4-450D-9938-F18453D302C2}">
      <dsp:nvSpPr>
        <dsp:cNvPr id="0" name=""/>
        <dsp:cNvSpPr/>
      </dsp:nvSpPr>
      <dsp:spPr>
        <a:xfrm>
          <a:off x="2479071" y="2337059"/>
          <a:ext cx="494846" cy="120702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372C70-D6CA-4392-B8E7-99366A44C2DC}">
      <dsp:nvSpPr>
        <dsp:cNvPr id="0" name=""/>
        <dsp:cNvSpPr/>
      </dsp:nvSpPr>
      <dsp:spPr>
        <a:xfrm>
          <a:off x="3171857" y="2337059"/>
          <a:ext cx="6729917" cy="120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Daily Stand-Up</a:t>
          </a:r>
        </a:p>
        <a:p>
          <a:pPr marL="171450" lvl="1" indent="-171450" algn="l" defTabSz="755650">
            <a:lnSpc>
              <a:spcPct val="90000"/>
            </a:lnSpc>
            <a:spcBef>
              <a:spcPct val="0"/>
            </a:spcBef>
            <a:spcAft>
              <a:spcPct val="15000"/>
            </a:spcAft>
            <a:buChar char="•"/>
          </a:pPr>
          <a:r>
            <a:rPr lang="en-US" sz="1700" kern="1200" dirty="0"/>
            <a:t>Sprint Burndown</a:t>
          </a:r>
        </a:p>
        <a:p>
          <a:pPr marL="171450" lvl="1" indent="-171450" algn="l" defTabSz="755650">
            <a:lnSpc>
              <a:spcPct val="90000"/>
            </a:lnSpc>
            <a:spcBef>
              <a:spcPct val="0"/>
            </a:spcBef>
            <a:spcAft>
              <a:spcPct val="15000"/>
            </a:spcAft>
            <a:buChar char="•"/>
          </a:pPr>
          <a:r>
            <a:rPr lang="en-US" sz="1700" kern="1200" dirty="0"/>
            <a:t>Story Board Updates</a:t>
          </a:r>
        </a:p>
        <a:p>
          <a:pPr marL="171450" lvl="1" indent="-171450" algn="l" defTabSz="755650">
            <a:lnSpc>
              <a:spcPct val="90000"/>
            </a:lnSpc>
            <a:spcBef>
              <a:spcPct val="0"/>
            </a:spcBef>
            <a:spcAft>
              <a:spcPct val="15000"/>
            </a:spcAft>
            <a:buChar char="•"/>
          </a:pPr>
          <a:r>
            <a:rPr lang="en-US" sz="1700" kern="1200" dirty="0"/>
            <a:t>Velocity History</a:t>
          </a:r>
        </a:p>
      </dsp:txBody>
      <dsp:txXfrm>
        <a:off x="3171857" y="2337059"/>
        <a:ext cx="6729917" cy="1207026"/>
      </dsp:txXfrm>
    </dsp:sp>
    <dsp:sp modelId="{F9F1FF7C-FAD2-4D30-9C8A-8D2057D1C5F4}">
      <dsp:nvSpPr>
        <dsp:cNvPr id="0" name=""/>
        <dsp:cNvSpPr/>
      </dsp:nvSpPr>
      <dsp:spPr>
        <a:xfrm>
          <a:off x="4837" y="3782789"/>
          <a:ext cx="2474234"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Team Commitment &amp; Ownership</a:t>
          </a:r>
        </a:p>
      </dsp:txBody>
      <dsp:txXfrm>
        <a:off x="4837" y="3782789"/>
        <a:ext cx="2474234" cy="568012"/>
      </dsp:txXfrm>
    </dsp:sp>
    <dsp:sp modelId="{CC284DF5-E2E7-47E9-BB9E-4E0EF77D5D42}">
      <dsp:nvSpPr>
        <dsp:cNvPr id="0" name=""/>
        <dsp:cNvSpPr/>
      </dsp:nvSpPr>
      <dsp:spPr>
        <a:xfrm>
          <a:off x="2479071" y="3605285"/>
          <a:ext cx="494846" cy="92302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4C07C6-0243-400E-B137-B89094AD5D8D}">
      <dsp:nvSpPr>
        <dsp:cNvPr id="0" name=""/>
        <dsp:cNvSpPr/>
      </dsp:nvSpPr>
      <dsp:spPr>
        <a:xfrm>
          <a:off x="3171857" y="3605285"/>
          <a:ext cx="6729917" cy="9230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Story Map Sprint Review </a:t>
          </a:r>
        </a:p>
        <a:p>
          <a:pPr marL="171450" lvl="1" indent="-171450" algn="l" defTabSz="755650">
            <a:lnSpc>
              <a:spcPct val="90000"/>
            </a:lnSpc>
            <a:spcBef>
              <a:spcPct val="0"/>
            </a:spcBef>
            <a:spcAft>
              <a:spcPct val="15000"/>
            </a:spcAft>
            <a:buChar char="•"/>
          </a:pPr>
          <a:r>
            <a:rPr lang="en-US" sz="1700" kern="1200" dirty="0"/>
            <a:t>Sprint Burndown </a:t>
          </a:r>
        </a:p>
        <a:p>
          <a:pPr marL="171450" lvl="1" indent="-171450" algn="l" defTabSz="755650">
            <a:lnSpc>
              <a:spcPct val="90000"/>
            </a:lnSpc>
            <a:spcBef>
              <a:spcPct val="0"/>
            </a:spcBef>
            <a:spcAft>
              <a:spcPct val="15000"/>
            </a:spcAft>
            <a:buChar char="•"/>
          </a:pPr>
          <a:r>
            <a:rPr lang="en-US" sz="1700" kern="1200" dirty="0"/>
            <a:t>Retrospectives to improve Accuracy of Estimates and Consistent Delivery </a:t>
          </a:r>
        </a:p>
      </dsp:txBody>
      <dsp:txXfrm>
        <a:off x="3171857" y="3605285"/>
        <a:ext cx="6729917" cy="923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73A46-26D9-442E-AEFF-3D3BAC6B712F}" type="datetimeFigureOut">
              <a:rPr lang="en-US" smtClean="0"/>
              <a:t>8/20/2020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56556-37DA-4F37-906A-EB02A94B484B}" type="slidenum">
              <a:rPr lang="en-US" smtClean="0"/>
              <a:t>‹#›</a:t>
            </a:fld>
            <a:endParaRPr lang="en-US" dirty="0"/>
          </a:p>
        </p:txBody>
      </p:sp>
    </p:spTree>
    <p:extLst>
      <p:ext uri="{BB962C8B-B14F-4D97-AF65-F5344CB8AC3E}">
        <p14:creationId xmlns:p14="http://schemas.microsoft.com/office/powerpoint/2010/main" val="205472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56556-37DA-4F37-906A-EB02A94B4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11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3550"/>
            <a:ext cx="8445500" cy="4751388"/>
          </a:xfrm>
        </p:spPr>
      </p:sp>
      <p:sp>
        <p:nvSpPr>
          <p:cNvPr id="3" name="Notes Placeholder 2"/>
          <p:cNvSpPr>
            <a:spLocks noGrp="1"/>
          </p:cNvSpPr>
          <p:nvPr>
            <p:ph type="body" idx="1"/>
          </p:nvPr>
        </p:nvSpPr>
        <p:spPr/>
        <p:txBody>
          <a:bodyPr>
            <a:normAutofit fontScale="92500"/>
          </a:bodyPr>
          <a:lstStyle/>
          <a:p>
            <a:pPr marL="164883" indent="-164883">
              <a:buFont typeface="Arial" panose="020B0604020202020204" pitchFamily="34" charset="0"/>
              <a:buChar char="•"/>
            </a:pPr>
            <a:r>
              <a:rPr lang="en-US" sz="1200" dirty="0">
                <a:solidFill>
                  <a:schemeClr val="tx1"/>
                </a:solidFill>
              </a:rPr>
              <a:t>The Waterfall approach has been used for many years, and sometimes it was very successful. </a:t>
            </a:r>
          </a:p>
          <a:p>
            <a:pPr marL="164883" indent="-164883">
              <a:buFont typeface="Arial" panose="020B0604020202020204" pitchFamily="34" charset="0"/>
              <a:buChar char="•"/>
            </a:pPr>
            <a:r>
              <a:rPr lang="en-US" sz="1200" dirty="0">
                <a:solidFill>
                  <a:schemeClr val="tx1"/>
                </a:solidFill>
              </a:rPr>
              <a:t>It works best on those projects where the requirements are well defined up front</a:t>
            </a:r>
            <a:r>
              <a:rPr lang="en-US" sz="1200" baseline="0" dirty="0">
                <a:solidFill>
                  <a:schemeClr val="tx1"/>
                </a:solidFill>
              </a:rPr>
              <a:t> or the project is sequential</a:t>
            </a:r>
            <a:r>
              <a:rPr lang="en-US" sz="1200" dirty="0">
                <a:solidFill>
                  <a:schemeClr val="tx1"/>
                </a:solidFill>
              </a:rPr>
              <a:t> and not subject to change </a:t>
            </a:r>
          </a:p>
          <a:p>
            <a:pPr marL="164883" indent="-164883">
              <a:buFont typeface="Arial" panose="020B0604020202020204" pitchFamily="34" charset="0"/>
              <a:buChar char="•"/>
            </a:pPr>
            <a:r>
              <a:rPr lang="en-US" sz="1200" dirty="0">
                <a:solidFill>
                  <a:schemeClr val="tx1"/>
                </a:solidFill>
              </a:rPr>
              <a:t>Because development is sequential in one single pass, the Waterfall approach is best suited to projects that have been done before such as building a spec home, or infrastructure</a:t>
            </a:r>
            <a:r>
              <a:rPr lang="en-US" sz="1200" baseline="0" dirty="0">
                <a:solidFill>
                  <a:schemeClr val="tx1"/>
                </a:solidFill>
              </a:rPr>
              <a:t> projects like</a:t>
            </a:r>
            <a:r>
              <a:rPr lang="en-US" sz="1200" dirty="0">
                <a:solidFill>
                  <a:schemeClr val="tx1"/>
                </a:solidFill>
              </a:rPr>
              <a:t> upgrading servers.  </a:t>
            </a:r>
          </a:p>
          <a:p>
            <a:pPr marL="164883" indent="-164883">
              <a:buFont typeface="Arial" panose="020B0604020202020204" pitchFamily="34" charset="0"/>
              <a:buChar char="•"/>
            </a:pPr>
            <a:r>
              <a:rPr lang="en-US" sz="1200" dirty="0">
                <a:solidFill>
                  <a:schemeClr val="tx1"/>
                </a:solidFill>
              </a:rPr>
              <a:t>As the competitive landscape has changed over the years, there have been fewer and fewer projects that have stable requirements, have been done before, and using technology that is well understood.  Most of the projects I have led have had evolving and changing requirements.  I was taught to use aggressive “change control” to manage or prevent change.  Unfortunately, that mechanism often led to conflict with the customer, and inhibited them from getting the system they needed.  </a:t>
            </a:r>
          </a:p>
          <a:p>
            <a:pPr marL="164883" indent="-164883">
              <a:buFont typeface="Arial" panose="020B0604020202020204" pitchFamily="34" charset="0"/>
              <a:buChar char="•"/>
            </a:pPr>
            <a:r>
              <a:rPr lang="en-US" sz="1200" dirty="0">
                <a:solidFill>
                  <a:schemeClr val="tx1"/>
                </a:solidFill>
              </a:rPr>
              <a:t>The waterfall method makes sense from an intellectual point of view.  It is logical and step by step.  We will write down everything we need to do in each phase, and then we will do it.  “Plan the work, work the plan” describes this line of thinking.  I think it appeals to most project managers who believe that with the right plan, we can accomplish nearly anything.  </a:t>
            </a:r>
          </a:p>
          <a:p>
            <a:pPr marL="164883" indent="-164883">
              <a:buFont typeface="Arial" panose="020B0604020202020204" pitchFamily="34" charset="0"/>
              <a:buChar char="•"/>
            </a:pPr>
            <a:r>
              <a:rPr lang="en-US" sz="1200" dirty="0">
                <a:solidFill>
                  <a:schemeClr val="tx1"/>
                </a:solidFill>
              </a:rPr>
              <a:t>Talk through the sequential process, and what happens when there are changes or discoveries of new information.</a:t>
            </a:r>
          </a:p>
          <a:p>
            <a:pPr marL="164883" indent="-164883">
              <a:buFont typeface="Arial" panose="020B0604020202020204" pitchFamily="34" charset="0"/>
              <a:buChar char="•"/>
            </a:pPr>
            <a:r>
              <a:rPr lang="en-US" sz="1200" dirty="0">
                <a:solidFill>
                  <a:schemeClr val="tx1"/>
                </a:solidFill>
              </a:rPr>
              <a:t>Talk about when it works well.</a:t>
            </a:r>
          </a:p>
          <a:p>
            <a:endParaRPr lang="en-US" dirty="0"/>
          </a:p>
        </p:txBody>
      </p:sp>
      <p:sp>
        <p:nvSpPr>
          <p:cNvPr id="4" name="Slide Number Placeholder 3"/>
          <p:cNvSpPr>
            <a:spLocks noGrp="1"/>
          </p:cNvSpPr>
          <p:nvPr>
            <p:ph type="sldNum" sz="quarter" idx="10"/>
          </p:nvPr>
        </p:nvSpPr>
        <p:spPr>
          <a:xfrm>
            <a:off x="4320353" y="8767939"/>
            <a:ext cx="2373606" cy="464185"/>
          </a:xfrm>
          <a:prstGeom prst="rect">
            <a:avLst/>
          </a:prstGeom>
        </p:spPr>
        <p:txBody>
          <a:bodyPr lIns="87938" tIns="43969" rIns="87938" bIns="43969"/>
          <a:lstStyle/>
          <a:p>
            <a:pPr marL="0" marR="0" lvl="0" indent="0" algn="r" defTabSz="457200" rtl="0" eaLnBrk="1" fontAlgn="base" latinLnBrk="0" hangingPunct="1">
              <a:lnSpc>
                <a:spcPct val="100000"/>
              </a:lnSpc>
              <a:spcBef>
                <a:spcPct val="0"/>
              </a:spcBef>
              <a:spcAft>
                <a:spcPct val="0"/>
              </a:spcAft>
              <a:buClrTx/>
              <a:buSzTx/>
              <a:buFontTx/>
              <a:buNone/>
              <a:tabLst/>
              <a:defRPr/>
            </a:pPr>
            <a:fld id="{9EA33168-FB43-4018-881D-F10FD4BC280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8"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061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At the beginning of a project, when a product or solution’s</a:t>
            </a:r>
            <a:r>
              <a:rPr lang="en-US" sz="1200" kern="1200" baseline="0" dirty="0">
                <a:solidFill>
                  <a:schemeClr val="tx1"/>
                </a:solidFill>
                <a:latin typeface="+mn-lt"/>
                <a:ea typeface="+mn-ea"/>
                <a:cs typeface="+mn-cs"/>
              </a:rPr>
              <a:t> definition</a:t>
            </a:r>
            <a:r>
              <a:rPr lang="en-US" sz="1200" kern="1200" dirty="0">
                <a:solidFill>
                  <a:schemeClr val="tx1"/>
                </a:solidFill>
                <a:latin typeface="+mn-lt"/>
                <a:ea typeface="+mn-ea"/>
                <a:cs typeface="+mn-cs"/>
              </a:rPr>
              <a:t> is less refined, there may also be significant uncertainty in the project cost and schedule estimates.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a couple of factors</a:t>
            </a:r>
            <a:r>
              <a:rPr lang="en-US" sz="1200" kern="1200" baseline="0" dirty="0">
                <a:solidFill>
                  <a:schemeClr val="tx1"/>
                </a:solidFill>
                <a:latin typeface="+mn-lt"/>
                <a:ea typeface="+mn-ea"/>
                <a:cs typeface="+mn-cs"/>
              </a:rPr>
              <a:t> that lead to this high degree of uncertainty: </a:t>
            </a:r>
          </a:p>
          <a:p>
            <a:pPr marL="171450" indent="-171450">
              <a:buFontTx/>
              <a:buChar char="-"/>
            </a:pPr>
            <a:r>
              <a:rPr lang="en-US" sz="1200" kern="1200" dirty="0">
                <a:solidFill>
                  <a:schemeClr val="tx1"/>
                </a:solidFill>
                <a:latin typeface="+mn-lt"/>
                <a:ea typeface="+mn-ea"/>
                <a:cs typeface="+mn-cs"/>
              </a:rPr>
              <a:t>The less experience that</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project team has with similar projects, the more uncertainty there will be</a:t>
            </a:r>
            <a:r>
              <a:rPr lang="en-US" sz="1200" kern="1200" baseline="0" dirty="0">
                <a:solidFill>
                  <a:schemeClr val="tx1"/>
                </a:solidFill>
                <a:latin typeface="+mn-lt"/>
                <a:ea typeface="+mn-ea"/>
                <a:cs typeface="+mn-cs"/>
              </a:rPr>
              <a:t> in creating estimates for a project. </a:t>
            </a:r>
          </a:p>
          <a:p>
            <a:pPr marL="171450" indent="-171450">
              <a:buFontTx/>
              <a:buChar char="-"/>
            </a:pPr>
            <a:r>
              <a:rPr lang="en-US" sz="1200" kern="1200" dirty="0">
                <a:solidFill>
                  <a:schemeClr val="tx1"/>
                </a:solidFill>
                <a:latin typeface="+mn-lt"/>
                <a:ea typeface="+mn-ea"/>
                <a:cs typeface="+mn-cs"/>
              </a:rPr>
              <a:t>At</a:t>
            </a:r>
            <a:r>
              <a:rPr lang="en-US" sz="1200" kern="1200" baseline="0" dirty="0">
                <a:solidFill>
                  <a:schemeClr val="tx1"/>
                </a:solidFill>
                <a:latin typeface="+mn-lt"/>
                <a:ea typeface="+mn-ea"/>
                <a:cs typeface="+mn-cs"/>
              </a:rPr>
              <a:t> the start of a project, the product or solution is typically not very well defined. Estimates will continue to change, and likely become more accurate, as the definition becomes clearer and more focused. </a:t>
            </a:r>
          </a:p>
          <a:p>
            <a:pPr marL="171450" indent="-171450">
              <a:buFontTx/>
              <a:buChar cha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project completion, all the uncertainty has been removed – the team knows exactly how much was spent. </a:t>
            </a:r>
          </a:p>
          <a:p>
            <a:r>
              <a:rPr lang="en-US" sz="1200" kern="1200" dirty="0">
                <a:solidFill>
                  <a:schemeClr val="tx1"/>
                </a:solidFill>
                <a:latin typeface="+mn-lt"/>
                <a:ea typeface="+mn-ea"/>
                <a:cs typeface="+mn-cs"/>
              </a:rPr>
              <a:t>When you plot the uncertainty against time, it looks like a cone, which is why Barry Boehm called this challenge the "cone of uncertainty".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9AE26D-98C6-394F-BD12-EF1C6E516F33}" type="slidenum">
              <a:rPr kumimoji="0" lang="en-US"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58838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C93CF5-120C-034A-BAF5-5D4F15D7B10E}" type="slidenum">
              <a:rPr kumimoji="0" lang="en-US" altLang="en-US" sz="1200" b="0" i="0" u="none" strike="noStrike" kern="1200" cap="none" spc="0" normalizeH="0" baseline="0" noProof="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charset="0"/>
              <a:cs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a typical traditional software project the requirements move as a block through each development stage. Each stage of work will go on for a large amount of time– somewhere in the order of weeks or months.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on traditional software development with schedules like this: one month of analysis, one month of design, two months of coding, one month of testing</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putting it all together in order to deploy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traditional software development, the system is only available at the end of the last stage.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For Agile software development the small pieces of requirements are constantly and consecutively moving through each development stage. And each small piece of the overall requirements spends a short amount of time on each stage; somewhere on the order of hours or days.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 small requirement would be in analysis for one or two days. Next the user story would be tasked by the developers in an hour or so; while tasking they would make some small design decisions. Once tasked, the user story would move to the coding stage for typically two days, with another day for testing.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Agile software development, the system is incrementally made available.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a:spcBef>
                <a:spcPct val="0"/>
              </a:spcBef>
            </a:pPr>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406DF36-51FB-114F-8C79-BBA9120589A9}"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108"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6367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56556-37DA-4F37-906A-EB02A94B4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4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06DF36-51FB-114F-8C79-BBA9120589A9}" type="slidenum">
              <a:rPr kumimoji="0" lang="en-GB" altLang="en-US"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charset="0"/>
              <a:cs typeface="Arial"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397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06DF36-51FB-114F-8C79-BBA9120589A9}" type="slidenum">
              <a:rPr kumimoji="0" lang="en-GB" altLang="en-US"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dirty="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89729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B26E-7F2C-441C-B97F-CCCC87B8FCB8}"/>
              </a:ext>
            </a:extLst>
          </p:cNvPr>
          <p:cNvSpPr>
            <a:spLocks noGrp="1"/>
          </p:cNvSpPr>
          <p:nvPr>
            <p:ph type="title" hasCustomPrompt="1"/>
          </p:nvPr>
        </p:nvSpPr>
        <p:spPr>
          <a:xfrm>
            <a:off x="831851" y="1741281"/>
            <a:ext cx="10528300" cy="955107"/>
          </a:xfrm>
          <a:prstGeom prst="rect">
            <a:avLst/>
          </a:prstGeom>
        </p:spPr>
        <p:txBody>
          <a:bodyPr anchor="ctr"/>
          <a:lstStyle>
            <a:lvl1pPr algn="ctr">
              <a:defRPr sz="4000"/>
            </a:lvl1pPr>
          </a:lstStyle>
          <a:p>
            <a:r>
              <a:rPr lang="en-US"/>
              <a:t>Title</a:t>
            </a:r>
          </a:p>
        </p:txBody>
      </p:sp>
      <p:sp>
        <p:nvSpPr>
          <p:cNvPr id="3" name="Text Placeholder 2">
            <a:extLst>
              <a:ext uri="{FF2B5EF4-FFF2-40B4-BE49-F238E27FC236}">
                <a16:creationId xmlns:a16="http://schemas.microsoft.com/office/drawing/2014/main" id="{570CCCDE-E4AB-43E8-B98D-97500BF3CBB9}"/>
              </a:ext>
            </a:extLst>
          </p:cNvPr>
          <p:cNvSpPr>
            <a:spLocks noGrp="1"/>
          </p:cNvSpPr>
          <p:nvPr>
            <p:ph type="body" idx="1" hasCustomPrompt="1"/>
          </p:nvPr>
        </p:nvSpPr>
        <p:spPr>
          <a:xfrm>
            <a:off x="831851" y="2761069"/>
            <a:ext cx="10528300" cy="720879"/>
          </a:xfrm>
          <a:prstGeom prst="rect">
            <a:avLst/>
          </a:prstGeom>
        </p:spPr>
        <p:txBody>
          <a:bodyPr anchor="ctr"/>
          <a:lstStyle>
            <a:lvl1pPr marL="0" indent="0" algn="ctr">
              <a:buNone/>
              <a:defRPr sz="1600">
                <a:solidFill>
                  <a:schemeClr val="tx1"/>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Caption</a:t>
            </a:r>
          </a:p>
        </p:txBody>
      </p:sp>
      <p:cxnSp>
        <p:nvCxnSpPr>
          <p:cNvPr id="8" name="Straight Connector 7">
            <a:extLst>
              <a:ext uri="{FF2B5EF4-FFF2-40B4-BE49-F238E27FC236}">
                <a16:creationId xmlns:a16="http://schemas.microsoft.com/office/drawing/2014/main" id="{5D8D4FCA-76BF-49D6-83B6-B5DFDC40D3B7}"/>
              </a:ext>
            </a:extLst>
          </p:cNvPr>
          <p:cNvCxnSpPr>
            <a:cxnSpLocks/>
          </p:cNvCxnSpPr>
          <p:nvPr/>
        </p:nvCxnSpPr>
        <p:spPr>
          <a:xfrm>
            <a:off x="0" y="3532603"/>
            <a:ext cx="12192000" cy="0"/>
          </a:xfrm>
          <a:prstGeom prst="line">
            <a:avLst/>
          </a:prstGeom>
          <a:ln>
            <a:solidFill>
              <a:srgbClr val="900507"/>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D77EB9E-4F6B-4CBE-9194-217DAD023563}"/>
              </a:ext>
            </a:extLst>
          </p:cNvPr>
          <p:cNvSpPr>
            <a:spLocks noGrp="1"/>
          </p:cNvSpPr>
          <p:nvPr>
            <p:ph type="body" sz="quarter" idx="14" hasCustomPrompt="1"/>
          </p:nvPr>
        </p:nvSpPr>
        <p:spPr>
          <a:xfrm>
            <a:off x="831851" y="3577899"/>
            <a:ext cx="10528300" cy="833683"/>
          </a:xfrm>
          <a:prstGeom prst="rect">
            <a:avLst/>
          </a:prstGeom>
        </p:spPr>
        <p:txBody>
          <a:bodyPr anchor="ctr">
            <a:normAutofit/>
          </a:bodyPr>
          <a:lstStyle>
            <a:lvl1pPr marL="0" indent="0" algn="ctr">
              <a:lnSpc>
                <a:spcPct val="100000"/>
              </a:lnSpc>
              <a:buNone/>
              <a:defRPr sz="1400" baseline="0"/>
            </a:lvl1pPr>
          </a:lstStyle>
          <a:p>
            <a:pPr lvl="0"/>
            <a:r>
              <a:rPr lang="en-US"/>
              <a:t>Author(s) </a:t>
            </a:r>
          </a:p>
          <a:p>
            <a:pPr lvl="0"/>
            <a:r>
              <a:rPr lang="en-US"/>
              <a:t>Date</a:t>
            </a:r>
          </a:p>
        </p:txBody>
      </p:sp>
      <p:pic>
        <p:nvPicPr>
          <p:cNvPr id="14" name="Picture 13">
            <a:extLst>
              <a:ext uri="{FF2B5EF4-FFF2-40B4-BE49-F238E27FC236}">
                <a16:creationId xmlns:a16="http://schemas.microsoft.com/office/drawing/2014/main" id="{E54D4D14-7F74-4C25-B2CC-483612DDA90B}"/>
              </a:ext>
            </a:extLst>
          </p:cNvPr>
          <p:cNvPicPr>
            <a:picLocks/>
          </p:cNvPicPr>
          <p:nvPr/>
        </p:nvPicPr>
        <p:blipFill>
          <a:blip r:embed="rId2"/>
          <a:stretch>
            <a:fillRect/>
          </a:stretch>
        </p:blipFill>
        <p:spPr>
          <a:xfrm>
            <a:off x="3" y="5630785"/>
            <a:ext cx="12227052" cy="1227221"/>
          </a:xfrm>
          <a:prstGeom prst="rect">
            <a:avLst/>
          </a:prstGeom>
        </p:spPr>
      </p:pic>
      <p:sp>
        <p:nvSpPr>
          <p:cNvPr id="5" name="TextBox 4">
            <a:extLst>
              <a:ext uri="{FF2B5EF4-FFF2-40B4-BE49-F238E27FC236}">
                <a16:creationId xmlns:a16="http://schemas.microsoft.com/office/drawing/2014/main" id="{5DE443C1-5915-4ADF-B1D2-1D7F0709C325}"/>
              </a:ext>
            </a:extLst>
          </p:cNvPr>
          <p:cNvSpPr txBox="1"/>
          <p:nvPr/>
        </p:nvSpPr>
        <p:spPr>
          <a:xfrm>
            <a:off x="0" y="6499249"/>
            <a:ext cx="7523922" cy="369332"/>
          </a:xfrm>
          <a:prstGeom prst="rect">
            <a:avLst/>
          </a:prstGeom>
          <a:noFill/>
        </p:spPr>
        <p:txBody>
          <a:bodyPr wrap="square" rtlCol="0">
            <a:spAutoFit/>
          </a:bodyPr>
          <a:lstStyle/>
          <a:p>
            <a:r>
              <a:rPr lang="en-US" sz="900" dirty="0"/>
              <a:t>These slides are protected under copyright law and October not be reproduced, in whole or in part, without express written consent of the authors.</a:t>
            </a:r>
          </a:p>
          <a:p>
            <a:r>
              <a:rPr lang="en-US" sz="900" dirty="0"/>
              <a:t>© 2019 Kenway Consulting, Inc. All Rights Reserved.</a:t>
            </a:r>
          </a:p>
        </p:txBody>
      </p:sp>
    </p:spTree>
    <p:extLst>
      <p:ext uri="{BB962C8B-B14F-4D97-AF65-F5344CB8AC3E}">
        <p14:creationId xmlns:p14="http://schemas.microsoft.com/office/powerpoint/2010/main" val="399574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Grid with Content">
    <p:spTree>
      <p:nvGrpSpPr>
        <p:cNvPr id="1" name=""/>
        <p:cNvGrpSpPr/>
        <p:nvPr/>
      </p:nvGrpSpPr>
      <p:grpSpPr>
        <a:xfrm>
          <a:off x="0" y="0"/>
          <a:ext cx="0" cy="0"/>
          <a:chOff x="0" y="0"/>
          <a:chExt cx="0" cy="0"/>
        </a:xfrm>
      </p:grpSpPr>
      <p:sp>
        <p:nvSpPr>
          <p:cNvPr id="21" name="Text Placeholder 1"/>
          <p:cNvSpPr>
            <a:spLocks noGrp="1"/>
          </p:cNvSpPr>
          <p:nvPr>
            <p:ph type="body" idx="1" hasCustomPrompt="1"/>
          </p:nvPr>
        </p:nvSpPr>
        <p:spPr>
          <a:xfrm>
            <a:off x="620297" y="1630153"/>
            <a:ext cx="5347643" cy="294452"/>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23" name="Text Placeholder 2"/>
          <p:cNvSpPr>
            <a:spLocks noGrp="1"/>
          </p:cNvSpPr>
          <p:nvPr>
            <p:ph type="body" idx="2" hasCustomPrompt="1"/>
          </p:nvPr>
        </p:nvSpPr>
        <p:spPr>
          <a:xfrm>
            <a:off x="620297" y="1946108"/>
            <a:ext cx="5347643" cy="3026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30" name="Text Placeholder 3"/>
          <p:cNvSpPr>
            <a:spLocks noGrp="1"/>
          </p:cNvSpPr>
          <p:nvPr>
            <p:ph type="body" sz="quarter" idx="3" hasCustomPrompt="1"/>
          </p:nvPr>
        </p:nvSpPr>
        <p:spPr>
          <a:xfrm>
            <a:off x="6224067" y="1630155"/>
            <a:ext cx="5369028" cy="294451"/>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31" name="Text Placeholder 4"/>
          <p:cNvSpPr>
            <a:spLocks noGrp="1"/>
          </p:cNvSpPr>
          <p:nvPr>
            <p:ph type="body" idx="4" hasCustomPrompt="1"/>
          </p:nvPr>
        </p:nvSpPr>
        <p:spPr>
          <a:xfrm>
            <a:off x="6224067" y="1946117"/>
            <a:ext cx="5369028" cy="302657"/>
          </a:xfrm>
          <a:prstGeom prst="rect">
            <a:avLst/>
          </a:prstGeom>
        </p:spPr>
        <p:txBody>
          <a:bodyPr anchor="t" anchorCtr="0">
            <a:noAutofit/>
          </a:bodyPr>
          <a:lstStyle>
            <a:lvl1pPr marL="0" indent="0">
              <a:lnSpc>
                <a:spcPct val="120000"/>
              </a:lnSpc>
              <a:spcAft>
                <a:spcPts val="0"/>
              </a:spcAft>
              <a:buNone/>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44" name="Text Placeholder 1"/>
          <p:cNvSpPr>
            <a:spLocks noGrp="1"/>
          </p:cNvSpPr>
          <p:nvPr>
            <p:ph type="body" idx="17" hasCustomPrompt="1"/>
          </p:nvPr>
        </p:nvSpPr>
        <p:spPr>
          <a:xfrm>
            <a:off x="620297" y="3940365"/>
            <a:ext cx="5347643" cy="294452"/>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45" name="Text Placeholder 2"/>
          <p:cNvSpPr>
            <a:spLocks noGrp="1"/>
          </p:cNvSpPr>
          <p:nvPr>
            <p:ph type="body" idx="18" hasCustomPrompt="1"/>
          </p:nvPr>
        </p:nvSpPr>
        <p:spPr>
          <a:xfrm>
            <a:off x="620297" y="4248299"/>
            <a:ext cx="5347643" cy="3026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47" name="Text Placeholder 3"/>
          <p:cNvSpPr>
            <a:spLocks noGrp="1"/>
          </p:cNvSpPr>
          <p:nvPr>
            <p:ph type="body" sz="quarter" idx="20" hasCustomPrompt="1"/>
          </p:nvPr>
        </p:nvSpPr>
        <p:spPr>
          <a:xfrm>
            <a:off x="6224067" y="3940370"/>
            <a:ext cx="5369028" cy="294451"/>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48" name="Text Placeholder 4"/>
          <p:cNvSpPr>
            <a:spLocks noGrp="1"/>
          </p:cNvSpPr>
          <p:nvPr>
            <p:ph type="body" idx="21" hasCustomPrompt="1"/>
          </p:nvPr>
        </p:nvSpPr>
        <p:spPr>
          <a:xfrm>
            <a:off x="6224067" y="4248308"/>
            <a:ext cx="5369028" cy="302657"/>
          </a:xfrm>
          <a:prstGeom prst="rect">
            <a:avLst/>
          </a:prstGeom>
        </p:spPr>
        <p:txBody>
          <a:bodyPr anchor="t" anchorCtr="0">
            <a:noAutofit/>
          </a:bodyPr>
          <a:lstStyle>
            <a:lvl1pPr marL="0" indent="0">
              <a:lnSpc>
                <a:spcPct val="120000"/>
              </a:lnSpc>
              <a:spcAft>
                <a:spcPts val="0"/>
              </a:spcAft>
              <a:buNone/>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51" name="Content Placeholder 1"/>
          <p:cNvSpPr>
            <a:spLocks noGrp="1"/>
          </p:cNvSpPr>
          <p:nvPr>
            <p:ph sz="half" idx="23"/>
          </p:nvPr>
        </p:nvSpPr>
        <p:spPr>
          <a:xfrm>
            <a:off x="620297" y="4550964"/>
            <a:ext cx="5347643"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Content Placeholder 1"/>
          <p:cNvSpPr>
            <a:spLocks noGrp="1"/>
          </p:cNvSpPr>
          <p:nvPr>
            <p:ph sz="half" idx="24"/>
          </p:nvPr>
        </p:nvSpPr>
        <p:spPr>
          <a:xfrm>
            <a:off x="620297" y="2246213"/>
            <a:ext cx="5347643"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1"/>
          <p:cNvSpPr>
            <a:spLocks noGrp="1"/>
          </p:cNvSpPr>
          <p:nvPr>
            <p:ph sz="half" idx="25"/>
          </p:nvPr>
        </p:nvSpPr>
        <p:spPr>
          <a:xfrm>
            <a:off x="6224067" y="4550964"/>
            <a:ext cx="5369028"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Content Placeholder 1"/>
          <p:cNvSpPr>
            <a:spLocks noGrp="1"/>
          </p:cNvSpPr>
          <p:nvPr>
            <p:ph sz="half" idx="26"/>
          </p:nvPr>
        </p:nvSpPr>
        <p:spPr>
          <a:xfrm>
            <a:off x="6224067" y="2246212"/>
            <a:ext cx="5369028"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6"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2"/>
            <a:ext cx="10972801" cy="719166"/>
          </a:xfrm>
          <a:prstGeom prst="rect">
            <a:avLst/>
          </a:prstGeom>
        </p:spPr>
        <p:txBody>
          <a:bodyPr anchor="b">
            <a:normAutofit/>
          </a:bodyPr>
          <a:lstStyle>
            <a:lvl1pPr>
              <a:defRPr sz="2400" b="1"/>
            </a:lvl1pPr>
          </a:lstStyle>
          <a:p>
            <a:r>
              <a:rPr lang="en-US"/>
              <a:t>Click to edit Master title style</a:t>
            </a:r>
          </a:p>
        </p:txBody>
      </p:sp>
      <p:sp>
        <p:nvSpPr>
          <p:cNvPr id="17" name="Slide Number Placeholder 6">
            <a:extLst>
              <a:ext uri="{FF2B5EF4-FFF2-40B4-BE49-F238E27FC236}">
                <a16:creationId xmlns:a16="http://schemas.microsoft.com/office/drawing/2014/main" id="{A46A9522-7A7A-4814-A70D-B9AC05509592}"/>
              </a:ext>
            </a:extLst>
          </p:cNvPr>
          <p:cNvSpPr>
            <a:spLocks noGrp="1"/>
          </p:cNvSpPr>
          <p:nvPr>
            <p:ph type="sldNum" sz="quarter" idx="27"/>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20" name="Footer Placeholder 3">
            <a:extLst>
              <a:ext uri="{FF2B5EF4-FFF2-40B4-BE49-F238E27FC236}">
                <a16:creationId xmlns:a16="http://schemas.microsoft.com/office/drawing/2014/main" id="{887869E4-21C2-424B-B06C-F91178EB0526}"/>
              </a:ext>
            </a:extLst>
          </p:cNvPr>
          <p:cNvSpPr>
            <a:spLocks noGrp="1"/>
          </p:cNvSpPr>
          <p:nvPr>
            <p:ph type="ftr" sz="quarter" idx="29"/>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22" name="Date Placeholder 3">
            <a:extLst>
              <a:ext uri="{FF2B5EF4-FFF2-40B4-BE49-F238E27FC236}">
                <a16:creationId xmlns:a16="http://schemas.microsoft.com/office/drawing/2014/main" id="{D1572D3E-B1F1-40E3-BB3C-18584BAC8822}"/>
              </a:ext>
            </a:extLst>
          </p:cNvPr>
          <p:cNvSpPr>
            <a:spLocks noGrp="1"/>
          </p:cNvSpPr>
          <p:nvPr>
            <p:ph type="dt" sz="half" idx="16"/>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389845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Grid with Content">
    <p:spTree>
      <p:nvGrpSpPr>
        <p:cNvPr id="1" name=""/>
        <p:cNvGrpSpPr/>
        <p:nvPr/>
      </p:nvGrpSpPr>
      <p:grpSpPr>
        <a:xfrm>
          <a:off x="0" y="0"/>
          <a:ext cx="0" cy="0"/>
          <a:chOff x="0" y="0"/>
          <a:chExt cx="0" cy="0"/>
        </a:xfrm>
      </p:grpSpPr>
      <p:sp>
        <p:nvSpPr>
          <p:cNvPr id="26" name="Text Placeholder 3"/>
          <p:cNvSpPr>
            <a:spLocks noGrp="1"/>
          </p:cNvSpPr>
          <p:nvPr>
            <p:ph type="body" sz="quarter" idx="3" hasCustomPrompt="1"/>
          </p:nvPr>
        </p:nvSpPr>
        <p:spPr>
          <a:xfrm>
            <a:off x="4472060" y="1593782"/>
            <a:ext cx="3247880" cy="3049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27" name="Text Placeholder 4"/>
          <p:cNvSpPr>
            <a:spLocks noGrp="1"/>
          </p:cNvSpPr>
          <p:nvPr>
            <p:ph type="body" idx="4" hasCustomPrompt="1"/>
          </p:nvPr>
        </p:nvSpPr>
        <p:spPr>
          <a:xfrm>
            <a:off x="4472060" y="1906126"/>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29" name="Text Placeholder 5"/>
          <p:cNvSpPr>
            <a:spLocks noGrp="1"/>
          </p:cNvSpPr>
          <p:nvPr>
            <p:ph type="body" idx="5" hasCustomPrompt="1"/>
          </p:nvPr>
        </p:nvSpPr>
        <p:spPr>
          <a:xfrm>
            <a:off x="620293" y="3858523"/>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32" name="Text Placeholder 6"/>
          <p:cNvSpPr>
            <a:spLocks noGrp="1"/>
          </p:cNvSpPr>
          <p:nvPr>
            <p:ph type="body" idx="6" hasCustomPrompt="1"/>
          </p:nvPr>
        </p:nvSpPr>
        <p:spPr>
          <a:xfrm>
            <a:off x="620293" y="4168619"/>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34" name="Text Placeholder 7"/>
          <p:cNvSpPr>
            <a:spLocks noGrp="1"/>
          </p:cNvSpPr>
          <p:nvPr>
            <p:ph type="body" idx="7" hasCustomPrompt="1"/>
          </p:nvPr>
        </p:nvSpPr>
        <p:spPr>
          <a:xfrm>
            <a:off x="4472060" y="3857795"/>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35" name="Text Placeholder 8"/>
          <p:cNvSpPr>
            <a:spLocks noGrp="1"/>
          </p:cNvSpPr>
          <p:nvPr>
            <p:ph type="body" idx="8" hasCustomPrompt="1"/>
          </p:nvPr>
        </p:nvSpPr>
        <p:spPr>
          <a:xfrm>
            <a:off x="4472060" y="4167888"/>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38" name="Text Placeholder 10"/>
          <p:cNvSpPr>
            <a:spLocks noGrp="1"/>
          </p:cNvSpPr>
          <p:nvPr>
            <p:ph type="body" idx="20" hasCustomPrompt="1"/>
          </p:nvPr>
        </p:nvSpPr>
        <p:spPr>
          <a:xfrm>
            <a:off x="8345212" y="1901314"/>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40" name="Text Placeholder 11"/>
          <p:cNvSpPr>
            <a:spLocks noGrp="1"/>
          </p:cNvSpPr>
          <p:nvPr>
            <p:ph type="body" idx="22" hasCustomPrompt="1"/>
          </p:nvPr>
        </p:nvSpPr>
        <p:spPr>
          <a:xfrm>
            <a:off x="8345213" y="3855453"/>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41" name="Text Placeholder 12"/>
          <p:cNvSpPr>
            <a:spLocks noGrp="1"/>
          </p:cNvSpPr>
          <p:nvPr>
            <p:ph type="body" idx="23" hasCustomPrompt="1"/>
          </p:nvPr>
        </p:nvSpPr>
        <p:spPr>
          <a:xfrm>
            <a:off x="8345213" y="4165546"/>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43" name="Text Placeholder 1"/>
          <p:cNvSpPr>
            <a:spLocks noGrp="1"/>
          </p:cNvSpPr>
          <p:nvPr>
            <p:ph type="body" idx="1" hasCustomPrompt="1"/>
          </p:nvPr>
        </p:nvSpPr>
        <p:spPr>
          <a:xfrm>
            <a:off x="620293" y="1602534"/>
            <a:ext cx="3247880" cy="307935"/>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46" name="Text Placeholder 2"/>
          <p:cNvSpPr>
            <a:spLocks noGrp="1"/>
          </p:cNvSpPr>
          <p:nvPr>
            <p:ph type="body" idx="2" hasCustomPrompt="1"/>
          </p:nvPr>
        </p:nvSpPr>
        <p:spPr>
          <a:xfrm>
            <a:off x="620293" y="1910470"/>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50" name="Content Placeholder 1"/>
          <p:cNvSpPr>
            <a:spLocks noGrp="1"/>
          </p:cNvSpPr>
          <p:nvPr>
            <p:ph sz="half" idx="26"/>
          </p:nvPr>
        </p:nvSpPr>
        <p:spPr>
          <a:xfrm>
            <a:off x="620295" y="4456640"/>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5" name="Content Placeholder 1"/>
          <p:cNvSpPr>
            <a:spLocks noGrp="1"/>
          </p:cNvSpPr>
          <p:nvPr>
            <p:ph sz="half" idx="27"/>
          </p:nvPr>
        </p:nvSpPr>
        <p:spPr>
          <a:xfrm>
            <a:off x="4472060" y="4456640"/>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Content Placeholder 1"/>
          <p:cNvSpPr>
            <a:spLocks noGrp="1"/>
          </p:cNvSpPr>
          <p:nvPr>
            <p:ph sz="half" idx="28"/>
          </p:nvPr>
        </p:nvSpPr>
        <p:spPr>
          <a:xfrm>
            <a:off x="8345213" y="4453566"/>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7" name="Content Placeholder 1"/>
          <p:cNvSpPr>
            <a:spLocks noGrp="1"/>
          </p:cNvSpPr>
          <p:nvPr>
            <p:ph sz="half" idx="29"/>
          </p:nvPr>
        </p:nvSpPr>
        <p:spPr>
          <a:xfrm>
            <a:off x="620293" y="2204776"/>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751"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Content Placeholder 1"/>
          <p:cNvSpPr>
            <a:spLocks noGrp="1"/>
          </p:cNvSpPr>
          <p:nvPr>
            <p:ph sz="half" idx="30"/>
          </p:nvPr>
        </p:nvSpPr>
        <p:spPr>
          <a:xfrm>
            <a:off x="4472059" y="2204776"/>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9" name="Content Placeholder 1"/>
          <p:cNvSpPr>
            <a:spLocks noGrp="1"/>
          </p:cNvSpPr>
          <p:nvPr>
            <p:ph sz="half" idx="31"/>
          </p:nvPr>
        </p:nvSpPr>
        <p:spPr>
          <a:xfrm>
            <a:off x="8345212" y="2192994"/>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0" name="Text Placeholder 3"/>
          <p:cNvSpPr>
            <a:spLocks noGrp="1"/>
          </p:cNvSpPr>
          <p:nvPr>
            <p:ph type="body" sz="quarter" idx="32" hasCustomPrompt="1"/>
          </p:nvPr>
        </p:nvSpPr>
        <p:spPr>
          <a:xfrm>
            <a:off x="8345212" y="1593782"/>
            <a:ext cx="3247880" cy="3049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24"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25"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799"/>
            <a:ext cx="10972801" cy="719166"/>
          </a:xfrm>
          <a:prstGeom prst="rect">
            <a:avLst/>
          </a:prstGeom>
        </p:spPr>
        <p:txBody>
          <a:bodyPr anchor="b">
            <a:normAutofit/>
          </a:bodyPr>
          <a:lstStyle>
            <a:lvl1pPr>
              <a:defRPr sz="2400" b="1"/>
            </a:lvl1pPr>
          </a:lstStyle>
          <a:p>
            <a:r>
              <a:rPr lang="en-US"/>
              <a:t>Click to edit Master title style</a:t>
            </a:r>
          </a:p>
        </p:txBody>
      </p:sp>
      <p:sp>
        <p:nvSpPr>
          <p:cNvPr id="23" name="Slide Number Placeholder 6">
            <a:extLst>
              <a:ext uri="{FF2B5EF4-FFF2-40B4-BE49-F238E27FC236}">
                <a16:creationId xmlns:a16="http://schemas.microsoft.com/office/drawing/2014/main" id="{91DFB6AE-91D3-46C5-A17E-218272F3AB85}"/>
              </a:ext>
            </a:extLst>
          </p:cNvPr>
          <p:cNvSpPr>
            <a:spLocks noGrp="1"/>
          </p:cNvSpPr>
          <p:nvPr>
            <p:ph type="sldNum" sz="quarter" idx="33"/>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28" name="Footer Placeholder 3">
            <a:extLst>
              <a:ext uri="{FF2B5EF4-FFF2-40B4-BE49-F238E27FC236}">
                <a16:creationId xmlns:a16="http://schemas.microsoft.com/office/drawing/2014/main" id="{C6BF93CF-9425-4364-8461-350D7784AA2D}"/>
              </a:ext>
            </a:extLst>
          </p:cNvPr>
          <p:cNvSpPr>
            <a:spLocks noGrp="1"/>
          </p:cNvSpPr>
          <p:nvPr>
            <p:ph type="ftr" sz="quarter" idx="35"/>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31" name="Date Placeholder 3">
            <a:extLst>
              <a:ext uri="{FF2B5EF4-FFF2-40B4-BE49-F238E27FC236}">
                <a16:creationId xmlns:a16="http://schemas.microsoft.com/office/drawing/2014/main" id="{571F5794-70EC-436D-9FBA-6A4766C0AF3B}"/>
              </a:ext>
            </a:extLst>
          </p:cNvPr>
          <p:cNvSpPr>
            <a:spLocks noGrp="1"/>
          </p:cNvSpPr>
          <p:nvPr>
            <p:ph type="dt" sz="half" idx="16"/>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147191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799"/>
            <a:ext cx="10972801" cy="719166"/>
          </a:xfrm>
          <a:prstGeom prst="rect">
            <a:avLst/>
          </a:prstGeom>
        </p:spPr>
        <p:txBody>
          <a:bodyPr anchor="b">
            <a:normAutofit/>
          </a:bodyPr>
          <a:lstStyle>
            <a:lvl1pPr>
              <a:defRPr sz="2400" b="1"/>
            </a:lvl1pPr>
          </a:lstStyle>
          <a:p>
            <a:r>
              <a:rPr lang="en-US"/>
              <a:t>Click to edit Master title style</a:t>
            </a:r>
          </a:p>
        </p:txBody>
      </p:sp>
      <p:sp>
        <p:nvSpPr>
          <p:cNvPr id="4" name="Slide Number Placeholder 6">
            <a:extLst>
              <a:ext uri="{FF2B5EF4-FFF2-40B4-BE49-F238E27FC236}">
                <a16:creationId xmlns:a16="http://schemas.microsoft.com/office/drawing/2014/main" id="{7CD66AF1-89CF-4881-83B4-9F0B9C7DD000}"/>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8" name="Footer Placeholder 3">
            <a:extLst>
              <a:ext uri="{FF2B5EF4-FFF2-40B4-BE49-F238E27FC236}">
                <a16:creationId xmlns:a16="http://schemas.microsoft.com/office/drawing/2014/main" id="{7BA2E3B8-3319-485C-AA3F-813027D965E8}"/>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7" name="Date Placeholder 3">
            <a:extLst>
              <a:ext uri="{FF2B5EF4-FFF2-40B4-BE49-F238E27FC236}">
                <a16:creationId xmlns:a16="http://schemas.microsoft.com/office/drawing/2014/main" id="{F8251655-E011-44FF-A42D-AF5A68D2B4A2}"/>
              </a:ext>
            </a:extLst>
          </p:cNvPr>
          <p:cNvSpPr>
            <a:spLocks noGrp="1"/>
          </p:cNvSpPr>
          <p:nvPr>
            <p:ph type="dt" sz="half" idx="16"/>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360183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8972"/>
          <a:stretch/>
        </p:blipFill>
        <p:spPr>
          <a:xfrm>
            <a:off x="-5195" y="0"/>
            <a:ext cx="12197195" cy="10096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
        <p:nvSpPr>
          <p:cNvPr id="9" name="Date Placeholder 3">
            <a:extLst>
              <a:ext uri="{FF2B5EF4-FFF2-40B4-BE49-F238E27FC236}">
                <a16:creationId xmlns:a16="http://schemas.microsoft.com/office/drawing/2014/main" id="{27948A1D-19D2-41C8-96C6-E7C970131D09}"/>
              </a:ext>
            </a:extLst>
          </p:cNvPr>
          <p:cNvSpPr>
            <a:spLocks noGrp="1"/>
          </p:cNvSpPr>
          <p:nvPr>
            <p:ph type="dt" sz="half" idx="16"/>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300289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1518" y="6491923"/>
            <a:ext cx="580295" cy="323164"/>
          </a:xfrm>
          <a:prstGeom prst="rect">
            <a:avLst/>
          </a:prstGeom>
        </p:spPr>
        <p:txBody>
          <a:bodyPr vert="horz" lIns="91440" tIns="45720" rIns="91440" bIns="45720" rtlCol="0" anchor="ctr"/>
          <a:lstStyle>
            <a:lvl1pPr algn="r">
              <a:defRPr sz="750">
                <a:solidFill>
                  <a:schemeClr val="tx1"/>
                </a:solidFill>
              </a:defRPr>
            </a:lvl1pPr>
          </a:lstStyle>
          <a:p>
            <a:fld id="{C9B708BC-0218-44AD-99BF-004CADB1DD22}" type="slidenum">
              <a:rPr lang="en-US" smtClean="0"/>
              <a:t>‹#›</a:t>
            </a:fld>
            <a:endParaRPr lang="en-US"/>
          </a:p>
        </p:txBody>
      </p:sp>
      <p:sp>
        <p:nvSpPr>
          <p:cNvPr id="7" name="Title 1">
            <a:extLst>
              <a:ext uri="{FF2B5EF4-FFF2-40B4-BE49-F238E27FC236}">
                <a16:creationId xmlns:a16="http://schemas.microsoft.com/office/drawing/2014/main" id="{2C317119-6EA0-4BD0-99EE-D882DBC108AA}"/>
              </a:ext>
            </a:extLst>
          </p:cNvPr>
          <p:cNvSpPr>
            <a:spLocks noGrp="1"/>
          </p:cNvSpPr>
          <p:nvPr>
            <p:ph type="title"/>
          </p:nvPr>
        </p:nvSpPr>
        <p:spPr>
          <a:xfrm>
            <a:off x="609601" y="347895"/>
            <a:ext cx="10972801" cy="680807"/>
          </a:xfrm>
          <a:prstGeom prst="rect">
            <a:avLst/>
          </a:prstGeom>
        </p:spPr>
        <p:txBody>
          <a:bodyPr anchor="b">
            <a:normAutofit/>
          </a:bodyPr>
          <a:lstStyle>
            <a:lvl1pPr>
              <a:defRPr sz="2400" b="1"/>
            </a:lvl1pPr>
          </a:lstStyle>
          <a:p>
            <a:r>
              <a:rPr lang="en-US"/>
              <a:t>Click to edit Master title style</a:t>
            </a:r>
          </a:p>
        </p:txBody>
      </p:sp>
    </p:spTree>
    <p:extLst>
      <p:ext uri="{BB962C8B-B14F-4D97-AF65-F5344CB8AC3E}">
        <p14:creationId xmlns:p14="http://schemas.microsoft.com/office/powerpoint/2010/main" val="1152999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4A6715D-05EF-4BDB-A768-E7850390E080}"/>
              </a:ext>
            </a:extLst>
          </p:cNvPr>
          <p:cNvCxnSpPr>
            <a:cxnSpLocks/>
          </p:cNvCxnSpPr>
          <p:nvPr/>
        </p:nvCxnSpPr>
        <p:spPr>
          <a:xfrm>
            <a:off x="6602791" y="4700337"/>
            <a:ext cx="48889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5"/>
          <p:cNvSpPr>
            <a:spLocks noGrp="1"/>
          </p:cNvSpPr>
          <p:nvPr>
            <p:ph type="body" sz="quarter" idx="11" hasCustomPrompt="1"/>
          </p:nvPr>
        </p:nvSpPr>
        <p:spPr>
          <a:xfrm>
            <a:off x="6602621" y="5220273"/>
            <a:ext cx="4889163" cy="320675"/>
          </a:xfrm>
          <a:prstGeom prst="rect">
            <a:avLst/>
          </a:prstGeom>
        </p:spPr>
        <p:txBody>
          <a:bodyPr>
            <a:noAutofit/>
          </a:bodyPr>
          <a:lstStyle>
            <a:lvl1pPr marL="0" indent="0">
              <a:buNone/>
              <a:defRPr sz="1351" baseline="0">
                <a:solidFill>
                  <a:schemeClr val="bg1"/>
                </a:solidFill>
              </a:defRPr>
            </a:lvl1pPr>
          </a:lstStyle>
          <a:p>
            <a:pPr lvl="0"/>
            <a:r>
              <a:rPr lang="en-US"/>
              <a:t>Optional Speaker Name or Subtitle</a:t>
            </a:r>
          </a:p>
        </p:txBody>
      </p:sp>
      <p:sp>
        <p:nvSpPr>
          <p:cNvPr id="5" name="Text Placeholder 5"/>
          <p:cNvSpPr>
            <a:spLocks noGrp="1"/>
          </p:cNvSpPr>
          <p:nvPr>
            <p:ph type="body" sz="quarter" idx="12" hasCustomPrompt="1"/>
          </p:nvPr>
        </p:nvSpPr>
        <p:spPr>
          <a:xfrm>
            <a:off x="6602621" y="4323525"/>
            <a:ext cx="4889163" cy="320675"/>
          </a:xfrm>
          <a:prstGeom prst="rect">
            <a:avLst/>
          </a:prstGeom>
        </p:spPr>
        <p:txBody>
          <a:bodyPr>
            <a:noAutofit/>
          </a:bodyPr>
          <a:lstStyle>
            <a:lvl1pPr marL="0" indent="0">
              <a:buNone/>
              <a:defRPr sz="1351" baseline="0">
                <a:solidFill>
                  <a:schemeClr val="bg1"/>
                </a:solidFill>
              </a:defRPr>
            </a:lvl1pPr>
          </a:lstStyle>
          <a:p>
            <a:pPr lvl="0"/>
            <a:r>
              <a:rPr lang="en-US"/>
              <a:t>Optional Section Number</a:t>
            </a:r>
          </a:p>
        </p:txBody>
      </p:sp>
      <p:sp>
        <p:nvSpPr>
          <p:cNvPr id="6" name="Text Placeholder 5"/>
          <p:cNvSpPr>
            <a:spLocks noGrp="1"/>
          </p:cNvSpPr>
          <p:nvPr>
            <p:ph type="body" sz="quarter" idx="13" hasCustomPrompt="1"/>
          </p:nvPr>
        </p:nvSpPr>
        <p:spPr>
          <a:xfrm>
            <a:off x="6602621" y="4756485"/>
            <a:ext cx="4889163" cy="463780"/>
          </a:xfrm>
          <a:prstGeom prst="rect">
            <a:avLst/>
          </a:prstGeom>
        </p:spPr>
        <p:txBody>
          <a:bodyPr>
            <a:noAutofit/>
          </a:bodyPr>
          <a:lstStyle>
            <a:lvl1pPr marL="0" indent="0">
              <a:buNone/>
              <a:defRPr sz="2100" b="1" baseline="0">
                <a:solidFill>
                  <a:schemeClr val="bg1"/>
                </a:solidFill>
                <a:latin typeface="+mj-lt"/>
              </a:defRPr>
            </a:lvl1pPr>
          </a:lstStyle>
          <a:p>
            <a:pPr lvl="0"/>
            <a:r>
              <a:rPr lang="en-US"/>
              <a:t>Section Header</a:t>
            </a:r>
          </a:p>
        </p:txBody>
      </p:sp>
    </p:spTree>
    <p:extLst>
      <p:ext uri="{BB962C8B-B14F-4D97-AF65-F5344CB8AC3E}">
        <p14:creationId xmlns:p14="http://schemas.microsoft.com/office/powerpoint/2010/main" val="385024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go__Maroon">
    <p:bg>
      <p:bgPr>
        <a:gradFill>
          <a:gsLst>
            <a:gs pos="35000">
              <a:srgbClr val="900507"/>
            </a:gs>
            <a:gs pos="91000">
              <a:srgbClr val="780507"/>
            </a:gs>
            <a:gs pos="0">
              <a:srgbClr val="9B0507"/>
            </a:gs>
            <a:gs pos="65000">
              <a:srgbClr val="870507"/>
            </a:gs>
          </a:gsLst>
          <a:lin ang="5400000" scaled="1"/>
        </a:gradFill>
        <a:effectLst/>
      </p:bgPr>
    </p:bg>
    <p:spTree>
      <p:nvGrpSpPr>
        <p:cNvPr id="1" name=""/>
        <p:cNvGrpSpPr/>
        <p:nvPr/>
      </p:nvGrpSpPr>
      <p:grpSpPr>
        <a:xfrm>
          <a:off x="0" y="0"/>
          <a:ext cx="0" cy="0"/>
          <a:chOff x="0" y="0"/>
          <a:chExt cx="0" cy="0"/>
        </a:xfrm>
      </p:grpSpPr>
      <p:pic>
        <p:nvPicPr>
          <p:cNvPr id="3" name="Picture 2" descr="Kenway Consul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544" y="2767260"/>
            <a:ext cx="2962001" cy="117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2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ogo_Tan1">
    <p:bg>
      <p:bgPr>
        <a:solidFill>
          <a:srgbClr val="E9EAE2"/>
        </a:solidFill>
        <a:effectLst/>
      </p:bgPr>
    </p:bg>
    <p:spTree>
      <p:nvGrpSpPr>
        <p:cNvPr id="1" name=""/>
        <p:cNvGrpSpPr/>
        <p:nvPr/>
      </p:nvGrpSpPr>
      <p:grpSpPr>
        <a:xfrm>
          <a:off x="0" y="0"/>
          <a:ext cx="0" cy="0"/>
          <a:chOff x="0" y="0"/>
          <a:chExt cx="0" cy="0"/>
        </a:xfrm>
      </p:grpSpPr>
      <p:pic>
        <p:nvPicPr>
          <p:cNvPr id="3" name="Picture 2" descr="Kenway Consul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544" y="2767260"/>
            <a:ext cx="2962001" cy="117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4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ogo_Grey">
    <p:bg>
      <p:bgPr>
        <a:solidFill>
          <a:srgbClr val="58585B"/>
        </a:solidFill>
        <a:effectLst/>
      </p:bgPr>
    </p:bg>
    <p:spTree>
      <p:nvGrpSpPr>
        <p:cNvPr id="1" name=""/>
        <p:cNvGrpSpPr/>
        <p:nvPr/>
      </p:nvGrpSpPr>
      <p:grpSpPr>
        <a:xfrm>
          <a:off x="0" y="0"/>
          <a:ext cx="0" cy="0"/>
          <a:chOff x="0" y="0"/>
          <a:chExt cx="0" cy="0"/>
        </a:xfrm>
      </p:grpSpPr>
      <p:pic>
        <p:nvPicPr>
          <p:cNvPr id="4" name="Picture 3" descr="Kenway Consul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544" y="2767260"/>
            <a:ext cx="2962001" cy="117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1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498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0"/>
            <a:ext cx="10972801" cy="719166"/>
          </a:xfrm>
          <a:prstGeom prst="rect">
            <a:avLst/>
          </a:prstGeom>
        </p:spPr>
        <p:txBody>
          <a:bodyPr anchor="b">
            <a:normAutofit/>
          </a:bodyPr>
          <a:lstStyle>
            <a:lvl1pPr>
              <a:defRPr sz="2400" b="1"/>
            </a:lvl1pPr>
          </a:lstStyle>
          <a:p>
            <a:r>
              <a:rPr lang="en-US"/>
              <a:t>Click to edit Master title style</a:t>
            </a:r>
          </a:p>
        </p:txBody>
      </p:sp>
      <p:sp>
        <p:nvSpPr>
          <p:cNvPr id="25" name="Text Placeholder 2"/>
          <p:cNvSpPr>
            <a:spLocks noGrp="1"/>
          </p:cNvSpPr>
          <p:nvPr>
            <p:ph type="body" sz="quarter" idx="14"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9" name="Slide Number Placeholder 6">
            <a:extLst>
              <a:ext uri="{FF2B5EF4-FFF2-40B4-BE49-F238E27FC236}">
                <a16:creationId xmlns:a16="http://schemas.microsoft.com/office/drawing/2014/main" id="{6BFBF5A9-26B4-4C17-B9AE-A7E9D48D557E}"/>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7" name="Content Placeholder 3">
            <a:extLst>
              <a:ext uri="{FF2B5EF4-FFF2-40B4-BE49-F238E27FC236}">
                <a16:creationId xmlns:a16="http://schemas.microsoft.com/office/drawing/2014/main" id="{8997B6A0-7311-4BCF-9863-C4D8D9EBF106}"/>
              </a:ext>
            </a:extLst>
          </p:cNvPr>
          <p:cNvSpPr>
            <a:spLocks noGrp="1"/>
          </p:cNvSpPr>
          <p:nvPr>
            <p:ph sz="half" idx="2"/>
          </p:nvPr>
        </p:nvSpPr>
        <p:spPr>
          <a:xfrm>
            <a:off x="620295" y="1643055"/>
            <a:ext cx="10972801" cy="4348935"/>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BF4BF169-B0D5-45E5-8429-97C816FD8C47}"/>
              </a:ext>
            </a:extLst>
          </p:cNvPr>
          <p:cNvSpPr>
            <a:spLocks noGrp="1"/>
          </p:cNvSpPr>
          <p:nvPr>
            <p:ph type="dt" sz="half" idx="15"/>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
        <p:nvSpPr>
          <p:cNvPr id="11" name="Footer Placeholder 3">
            <a:extLst>
              <a:ext uri="{FF2B5EF4-FFF2-40B4-BE49-F238E27FC236}">
                <a16:creationId xmlns:a16="http://schemas.microsoft.com/office/drawing/2014/main" id="{11B6A68C-36CA-43AE-BBF2-CF861954EC3D}"/>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Tree>
    <p:extLst>
      <p:ext uri="{BB962C8B-B14F-4D97-AF65-F5344CB8AC3E}">
        <p14:creationId xmlns:p14="http://schemas.microsoft.com/office/powerpoint/2010/main" val="2552811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70B26E-7F2C-441C-B97F-CCCC87B8FCB8}"/>
              </a:ext>
            </a:extLst>
          </p:cNvPr>
          <p:cNvSpPr>
            <a:spLocks noGrp="1"/>
          </p:cNvSpPr>
          <p:nvPr>
            <p:ph type="title" hasCustomPrompt="1"/>
          </p:nvPr>
        </p:nvSpPr>
        <p:spPr>
          <a:xfrm>
            <a:off x="2159925" y="1119645"/>
            <a:ext cx="7896225" cy="955107"/>
          </a:xfrm>
          <a:prstGeom prst="rect">
            <a:avLst/>
          </a:prstGeom>
        </p:spPr>
        <p:txBody>
          <a:bodyPr anchor="ctr"/>
          <a:lstStyle>
            <a:lvl1pPr algn="ctr">
              <a:defRPr sz="4500" b="1"/>
            </a:lvl1pPr>
          </a:lstStyle>
          <a:p>
            <a:r>
              <a:rPr lang="en-US"/>
              <a:t>Title</a:t>
            </a:r>
          </a:p>
        </p:txBody>
      </p:sp>
      <p:sp>
        <p:nvSpPr>
          <p:cNvPr id="8" name="Text Placeholder 2">
            <a:extLst>
              <a:ext uri="{FF2B5EF4-FFF2-40B4-BE49-F238E27FC236}">
                <a16:creationId xmlns:a16="http://schemas.microsoft.com/office/drawing/2014/main" id="{570CCCDE-E4AB-43E8-B98D-97500BF3CBB9}"/>
              </a:ext>
            </a:extLst>
          </p:cNvPr>
          <p:cNvSpPr>
            <a:spLocks noGrp="1"/>
          </p:cNvSpPr>
          <p:nvPr>
            <p:ph type="body" idx="1" hasCustomPrompt="1"/>
          </p:nvPr>
        </p:nvSpPr>
        <p:spPr>
          <a:xfrm>
            <a:off x="2159925" y="2139433"/>
            <a:ext cx="7896225" cy="720879"/>
          </a:xfrm>
          <a:prstGeom prst="rect">
            <a:avLst/>
          </a:prstGeom>
        </p:spPr>
        <p:txBody>
          <a:bodyPr anchor="ctr"/>
          <a:lstStyle>
            <a:lvl1pPr marL="0" indent="0" algn="ctr">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Caption</a:t>
            </a:r>
          </a:p>
        </p:txBody>
      </p:sp>
      <p:sp>
        <p:nvSpPr>
          <p:cNvPr id="9" name="Text Placeholder 11">
            <a:extLst>
              <a:ext uri="{FF2B5EF4-FFF2-40B4-BE49-F238E27FC236}">
                <a16:creationId xmlns:a16="http://schemas.microsoft.com/office/drawing/2014/main" id="{6D77EB9E-4F6B-4CBE-9194-217DAD023563}"/>
              </a:ext>
            </a:extLst>
          </p:cNvPr>
          <p:cNvSpPr>
            <a:spLocks noGrp="1"/>
          </p:cNvSpPr>
          <p:nvPr>
            <p:ph type="body" sz="quarter" idx="14" hasCustomPrompt="1"/>
          </p:nvPr>
        </p:nvSpPr>
        <p:spPr>
          <a:xfrm>
            <a:off x="2159925" y="2931695"/>
            <a:ext cx="7896225" cy="729900"/>
          </a:xfrm>
          <a:prstGeom prst="rect">
            <a:avLst/>
          </a:prstGeom>
        </p:spPr>
        <p:txBody>
          <a:bodyPr anchor="ctr">
            <a:normAutofit/>
          </a:bodyPr>
          <a:lstStyle>
            <a:lvl1pPr marL="0" indent="0" algn="ctr">
              <a:lnSpc>
                <a:spcPct val="100000"/>
              </a:lnSpc>
              <a:buNone/>
              <a:defRPr sz="1351" baseline="0"/>
            </a:lvl1pPr>
          </a:lstStyle>
          <a:p>
            <a:pPr lvl="0"/>
            <a:r>
              <a:rPr lang="en-US"/>
              <a:t>Author(s) </a:t>
            </a:r>
          </a:p>
          <a:p>
            <a:pPr lvl="0"/>
            <a:r>
              <a:rPr lang="en-US"/>
              <a:t>Date</a:t>
            </a:r>
          </a:p>
        </p:txBody>
      </p:sp>
      <p:pic>
        <p:nvPicPr>
          <p:cNvPr id="11" name="Picture 10"/>
          <p:cNvPicPr>
            <a:picLocks noChangeAspect="1"/>
          </p:cNvPicPr>
          <p:nvPr/>
        </p:nvPicPr>
        <p:blipFill>
          <a:blip r:embed="rId3"/>
          <a:stretch>
            <a:fillRect/>
          </a:stretch>
        </p:blipFill>
        <p:spPr>
          <a:xfrm>
            <a:off x="4652606" y="4077214"/>
            <a:ext cx="3010403" cy="663080"/>
          </a:xfrm>
          <a:prstGeom prst="rect">
            <a:avLst/>
          </a:prstGeom>
        </p:spPr>
      </p:pic>
      <p:sp>
        <p:nvSpPr>
          <p:cNvPr id="13" name="TextBox 12">
            <a:extLst>
              <a:ext uri="{FF2B5EF4-FFF2-40B4-BE49-F238E27FC236}">
                <a16:creationId xmlns:a16="http://schemas.microsoft.com/office/drawing/2014/main" id="{9B528772-01C1-4A0F-943A-AC70F603CE0F}"/>
              </a:ext>
            </a:extLst>
          </p:cNvPr>
          <p:cNvSpPr txBox="1"/>
          <p:nvPr/>
        </p:nvSpPr>
        <p:spPr>
          <a:xfrm>
            <a:off x="6867938" y="6173495"/>
            <a:ext cx="5138531" cy="369332"/>
          </a:xfrm>
          <a:prstGeom prst="rect">
            <a:avLst/>
          </a:prstGeom>
          <a:noFill/>
        </p:spPr>
        <p:txBody>
          <a:bodyPr wrap="square" rtlCol="0">
            <a:spAutoFit/>
          </a:bodyPr>
          <a:lstStyle/>
          <a:p>
            <a:pPr algn="r"/>
            <a:r>
              <a:rPr lang="en-US" sz="900" dirty="0">
                <a:solidFill>
                  <a:schemeClr val="bg1"/>
                </a:solidFill>
              </a:rPr>
              <a:t>These slides are protected under copyright law and October not be reproduced, in whole or in part, without express written consent of the authors. © 2019 Kenway Consulting, Inc. All Rights Reserved.</a:t>
            </a:r>
          </a:p>
        </p:txBody>
      </p:sp>
    </p:spTree>
    <p:extLst>
      <p:ext uri="{BB962C8B-B14F-4D97-AF65-F5344CB8AC3E}">
        <p14:creationId xmlns:p14="http://schemas.microsoft.com/office/powerpoint/2010/main" val="412139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9"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10" name="Content Placeholder 3">
            <a:extLst>
              <a:ext uri="{FF2B5EF4-FFF2-40B4-BE49-F238E27FC236}">
                <a16:creationId xmlns:a16="http://schemas.microsoft.com/office/drawing/2014/main" id="{8997B6A0-7311-4BCF-9863-C4D8D9EBF106}"/>
              </a:ext>
            </a:extLst>
          </p:cNvPr>
          <p:cNvSpPr>
            <a:spLocks noGrp="1"/>
          </p:cNvSpPr>
          <p:nvPr>
            <p:ph sz="half" idx="2"/>
          </p:nvPr>
        </p:nvSpPr>
        <p:spPr>
          <a:xfrm>
            <a:off x="721141" y="1089600"/>
            <a:ext cx="10781051" cy="4348935"/>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25374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Content Placeholder 2">
            <a:extLst>
              <a:ext uri="{FF2B5EF4-FFF2-40B4-BE49-F238E27FC236}">
                <a16:creationId xmlns:a16="http://schemas.microsoft.com/office/drawing/2014/main" id="{59E26D5E-ABE0-48F8-901D-C3D5C57F06DC}"/>
              </a:ext>
            </a:extLst>
          </p:cNvPr>
          <p:cNvSpPr>
            <a:spLocks noGrp="1"/>
          </p:cNvSpPr>
          <p:nvPr>
            <p:ph sz="half" idx="1"/>
          </p:nvPr>
        </p:nvSpPr>
        <p:spPr>
          <a:xfrm>
            <a:off x="721140" y="1192214"/>
            <a:ext cx="5298661" cy="4351941"/>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74A279B-640B-4EDA-8038-45525D8BA5F7}"/>
              </a:ext>
            </a:extLst>
          </p:cNvPr>
          <p:cNvSpPr>
            <a:spLocks noGrp="1"/>
          </p:cNvSpPr>
          <p:nvPr>
            <p:ph sz="half" idx="2"/>
          </p:nvPr>
        </p:nvSpPr>
        <p:spPr>
          <a:xfrm>
            <a:off x="6172201" y="1202210"/>
            <a:ext cx="5323419" cy="4341947"/>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1586313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3 Pictur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Content Placeholder 1"/>
          <p:cNvSpPr>
            <a:spLocks noGrp="1"/>
          </p:cNvSpPr>
          <p:nvPr>
            <p:ph sz="quarter" idx="12"/>
          </p:nvPr>
        </p:nvSpPr>
        <p:spPr>
          <a:xfrm>
            <a:off x="721142" y="1158731"/>
            <a:ext cx="3277839" cy="4392002"/>
          </a:xfrm>
          <a:prstGeom prst="rect">
            <a:avLst/>
          </a:prstGeom>
        </p:spPr>
        <p:txBody>
          <a:bodyPr vert="horz" lIns="0" tIns="0" rIns="0" bIns="0" rtlCol="0">
            <a:noAutofit/>
          </a:bodyPr>
          <a:lstStyle>
            <a:lvl1pPr>
              <a:defRPr lang="en-US" sz="1400" baseline="0" dirty="0" smtClean="0"/>
            </a:lvl1pPr>
            <a:lvl2pPr>
              <a:defRPr lang="en-US" sz="1100" dirty="0" smtClean="0"/>
            </a:lvl2pPr>
            <a:lvl3pPr>
              <a:defRPr lang="en-US" sz="1000" dirty="0" smtClean="0"/>
            </a:lvl3pPr>
            <a:lvl4pPr>
              <a:defRPr lang="en-US" sz="1000" dirty="0" smtClean="0"/>
            </a:lvl4pPr>
            <a:lvl5pPr>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quarter" idx="15"/>
          </p:nvPr>
        </p:nvSpPr>
        <p:spPr>
          <a:xfrm>
            <a:off x="4389121" y="1158731"/>
            <a:ext cx="7106499" cy="4392002"/>
          </a:xfrm>
          <a:prstGeom prst="rect">
            <a:avLst/>
          </a:prstGeom>
        </p:spPr>
        <p:txBody>
          <a:bodyPr vert="horz" lIns="0" tIns="0" rIns="0" bIns="0" rtlCol="0">
            <a:noAutofit/>
          </a:bodyPr>
          <a:lstStyle>
            <a:lvl1pPr>
              <a:defRPr lang="en-US" sz="1400" baseline="0" dirty="0" smtClean="0"/>
            </a:lvl1pPr>
            <a:lvl2pPr>
              <a:defRPr lang="en-US" sz="1100" dirty="0" smtClean="0"/>
            </a:lvl2pPr>
            <a:lvl3pPr>
              <a:defRPr lang="en-US" sz="1000" dirty="0" smtClean="0"/>
            </a:lvl3pPr>
            <a:lvl4pPr>
              <a:defRPr lang="en-US" sz="1000" dirty="0" smtClean="0"/>
            </a:lvl4pPr>
            <a:lvl5pPr>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2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mparison">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Text Placeholder 2">
            <a:extLst>
              <a:ext uri="{FF2B5EF4-FFF2-40B4-BE49-F238E27FC236}">
                <a16:creationId xmlns:a16="http://schemas.microsoft.com/office/drawing/2014/main" id="{1686CA59-B769-4FCF-910B-C7F7994B6750}"/>
              </a:ext>
            </a:extLst>
          </p:cNvPr>
          <p:cNvSpPr>
            <a:spLocks noGrp="1"/>
          </p:cNvSpPr>
          <p:nvPr>
            <p:ph type="body" idx="1"/>
          </p:nvPr>
        </p:nvSpPr>
        <p:spPr>
          <a:xfrm>
            <a:off x="721140" y="1187339"/>
            <a:ext cx="5276437" cy="385050"/>
          </a:xfrm>
          <a:prstGeom prst="rect">
            <a:avLst/>
          </a:prstGeom>
        </p:spPr>
        <p:txBody>
          <a:bodyPr anchor="b">
            <a:normAutofit/>
          </a:bodyPr>
          <a:lstStyle>
            <a:lvl1pPr marL="0" indent="0">
              <a:buNone/>
              <a:defRPr sz="1400" b="1">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3">
            <a:extLst>
              <a:ext uri="{FF2B5EF4-FFF2-40B4-BE49-F238E27FC236}">
                <a16:creationId xmlns:a16="http://schemas.microsoft.com/office/drawing/2014/main" id="{FF6C0C52-1D7B-4644-A114-DCD20D47BD4E}"/>
              </a:ext>
            </a:extLst>
          </p:cNvPr>
          <p:cNvSpPr>
            <a:spLocks noGrp="1"/>
          </p:cNvSpPr>
          <p:nvPr>
            <p:ph sz="half" idx="2"/>
          </p:nvPr>
        </p:nvSpPr>
        <p:spPr>
          <a:xfrm>
            <a:off x="721140" y="1572392"/>
            <a:ext cx="5276437" cy="3956729"/>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C4FC4DC6-FA03-4C98-AE7C-1B2319E8E97A}"/>
              </a:ext>
            </a:extLst>
          </p:cNvPr>
          <p:cNvSpPr>
            <a:spLocks noGrp="1"/>
          </p:cNvSpPr>
          <p:nvPr>
            <p:ph type="body" sz="quarter" idx="3"/>
          </p:nvPr>
        </p:nvSpPr>
        <p:spPr>
          <a:xfrm>
            <a:off x="6172201" y="1187339"/>
            <a:ext cx="5323419" cy="385050"/>
          </a:xfrm>
          <a:prstGeom prst="rect">
            <a:avLst/>
          </a:prstGeom>
        </p:spPr>
        <p:txBody>
          <a:bodyPr anchor="b">
            <a:normAutofit/>
          </a:bodyPr>
          <a:lstStyle>
            <a:lvl1pPr marL="0" indent="0">
              <a:buNone/>
              <a:defRPr sz="1400" b="1">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9" name="Content Placeholder 5">
            <a:extLst>
              <a:ext uri="{FF2B5EF4-FFF2-40B4-BE49-F238E27FC236}">
                <a16:creationId xmlns:a16="http://schemas.microsoft.com/office/drawing/2014/main" id="{21BC9323-9346-445F-B478-40D5ED5FF1DC}"/>
              </a:ext>
            </a:extLst>
          </p:cNvPr>
          <p:cNvSpPr>
            <a:spLocks noGrp="1"/>
          </p:cNvSpPr>
          <p:nvPr>
            <p:ph sz="quarter" idx="15"/>
          </p:nvPr>
        </p:nvSpPr>
        <p:spPr>
          <a:xfrm>
            <a:off x="6172201" y="1572392"/>
            <a:ext cx="5323419" cy="3956729"/>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065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Rows with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Text Placeholder 1"/>
          <p:cNvSpPr>
            <a:spLocks noGrp="1"/>
          </p:cNvSpPr>
          <p:nvPr>
            <p:ph type="body" idx="1" hasCustomPrompt="1"/>
          </p:nvPr>
        </p:nvSpPr>
        <p:spPr>
          <a:xfrm>
            <a:off x="721139" y="1304395"/>
            <a:ext cx="10774480" cy="286232"/>
          </a:xfrm>
          <a:prstGeom prst="rect">
            <a:avLst/>
          </a:prstGeom>
        </p:spPr>
        <p:txBody>
          <a:bodyPr wrap="square" anchor="t" anchorCtr="0">
            <a:spAutoFit/>
          </a:bodyPr>
          <a:lstStyle>
            <a:lvl1pPr marL="0" indent="0">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6" name="Content Placeholder 1"/>
          <p:cNvSpPr>
            <a:spLocks noGrp="1"/>
          </p:cNvSpPr>
          <p:nvPr>
            <p:ph sz="half" idx="15"/>
          </p:nvPr>
        </p:nvSpPr>
        <p:spPr>
          <a:xfrm>
            <a:off x="721139" y="1657318"/>
            <a:ext cx="10774480" cy="1645920"/>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marL="1714457" indent="0">
              <a:buNone/>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idx="3" hasCustomPrompt="1"/>
          </p:nvPr>
        </p:nvSpPr>
        <p:spPr>
          <a:xfrm>
            <a:off x="721139" y="3496209"/>
            <a:ext cx="10774480" cy="286232"/>
          </a:xfrm>
          <a:prstGeom prst="rect">
            <a:avLst/>
          </a:prstGeom>
        </p:spPr>
        <p:txBody>
          <a:bodyPr wrap="square" anchor="t" anchorCtr="0">
            <a:spAutoFit/>
          </a:bodyPr>
          <a:lstStyle>
            <a:lvl1pPr marL="0" indent="0">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9" name="Content Placeholder 2"/>
          <p:cNvSpPr>
            <a:spLocks noGrp="1"/>
          </p:cNvSpPr>
          <p:nvPr>
            <p:ph sz="half" idx="16"/>
          </p:nvPr>
        </p:nvSpPr>
        <p:spPr>
          <a:xfrm>
            <a:off x="721139" y="3842655"/>
            <a:ext cx="10774480" cy="1645920"/>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630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Rows with Pictur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Picture Placeholder 5"/>
          <p:cNvSpPr>
            <a:spLocks noGrp="1"/>
          </p:cNvSpPr>
          <p:nvPr>
            <p:ph type="pic" sz="quarter" idx="16"/>
          </p:nvPr>
        </p:nvSpPr>
        <p:spPr>
          <a:xfrm>
            <a:off x="721140" y="1422057"/>
            <a:ext cx="2250661" cy="1901889"/>
          </a:xfrm>
          <a:prstGeom prst="rect">
            <a:avLst/>
          </a:prstGeom>
        </p:spPr>
        <p:txBody>
          <a:bodyPr/>
          <a:lstStyle>
            <a:lvl1pPr>
              <a:defRPr sz="1200">
                <a:solidFill>
                  <a:schemeClr val="bg2"/>
                </a:solidFill>
              </a:defRPr>
            </a:lvl1pPr>
          </a:lstStyle>
          <a:p>
            <a:pPr lvl="0"/>
            <a:r>
              <a:rPr lang="en-US" noProof="0" dirty="0"/>
              <a:t>Click icon to add picture</a:t>
            </a:r>
          </a:p>
        </p:txBody>
      </p:sp>
      <p:sp>
        <p:nvSpPr>
          <p:cNvPr id="6" name="Text Placeholder 20"/>
          <p:cNvSpPr>
            <a:spLocks noGrp="1"/>
          </p:cNvSpPr>
          <p:nvPr>
            <p:ph type="body" sz="quarter" idx="18"/>
          </p:nvPr>
        </p:nvSpPr>
        <p:spPr>
          <a:xfrm>
            <a:off x="3229849" y="1422057"/>
            <a:ext cx="8265771" cy="1901889"/>
          </a:xfrm>
          <a:prstGeom prst="rect">
            <a:avLst/>
          </a:prstGeom>
        </p:spPr>
        <p:txBody>
          <a:bodyPr/>
          <a:lstStyle>
            <a:lvl1pPr>
              <a:defRPr sz="1400"/>
            </a:lvl1pPr>
            <a:lvl2pPr>
              <a:spcAft>
                <a:spcPts val="339"/>
              </a:spcAft>
              <a:defRPr sz="1100"/>
            </a:lvl2pPr>
            <a:lvl3pPr>
              <a:spcAft>
                <a:spcPts val="339"/>
              </a:spcAft>
              <a:defRPr sz="1000"/>
            </a:lvl3pPr>
            <a:lvl4pPr>
              <a:spcAft>
                <a:spcPts val="339"/>
              </a:spcAft>
              <a:defRPr sz="1000"/>
            </a:lvl4pPr>
            <a:lvl5pPr>
              <a:spcAft>
                <a:spcPts val="339"/>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5"/>
          <p:cNvSpPr>
            <a:spLocks noGrp="1"/>
          </p:cNvSpPr>
          <p:nvPr>
            <p:ph type="pic" sz="quarter" idx="17"/>
          </p:nvPr>
        </p:nvSpPr>
        <p:spPr>
          <a:xfrm>
            <a:off x="721140" y="3447220"/>
            <a:ext cx="2250661" cy="1904649"/>
          </a:xfrm>
          <a:prstGeom prst="rect">
            <a:avLst/>
          </a:prstGeom>
        </p:spPr>
        <p:txBody>
          <a:bodyPr/>
          <a:lstStyle>
            <a:lvl1pPr>
              <a:defRPr sz="1200">
                <a:solidFill>
                  <a:schemeClr val="bg2"/>
                </a:solidFill>
              </a:defRPr>
            </a:lvl1pPr>
          </a:lstStyle>
          <a:p>
            <a:pPr lvl="0"/>
            <a:r>
              <a:rPr lang="en-US" noProof="0" dirty="0"/>
              <a:t>Click icon to add picture</a:t>
            </a:r>
          </a:p>
        </p:txBody>
      </p:sp>
      <p:sp>
        <p:nvSpPr>
          <p:cNvPr id="9" name="Text Placeholder 20"/>
          <p:cNvSpPr>
            <a:spLocks noGrp="1"/>
          </p:cNvSpPr>
          <p:nvPr>
            <p:ph type="body" sz="quarter" idx="19"/>
          </p:nvPr>
        </p:nvSpPr>
        <p:spPr>
          <a:xfrm>
            <a:off x="3229847" y="3447210"/>
            <a:ext cx="8265772" cy="1904650"/>
          </a:xfrm>
          <a:prstGeom prst="rect">
            <a:avLst/>
          </a:prstGeom>
        </p:spPr>
        <p:txBody>
          <a:bodyPr/>
          <a:lstStyle>
            <a:lvl1pPr>
              <a:defRPr sz="1400"/>
            </a:lvl1pPr>
            <a:lvl2pPr>
              <a:spcAft>
                <a:spcPts val="339"/>
              </a:spcAft>
              <a:defRPr sz="1100"/>
            </a:lvl2pPr>
            <a:lvl3pPr>
              <a:spcAft>
                <a:spcPts val="339"/>
              </a:spcAft>
              <a:defRPr sz="1000"/>
            </a:lvl3pPr>
            <a:lvl4pPr>
              <a:spcAft>
                <a:spcPts val="339"/>
              </a:spcAft>
              <a:defRPr sz="1000"/>
            </a:lvl4pPr>
            <a:lvl5pPr>
              <a:spcAft>
                <a:spcPts val="339"/>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983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Rows with Pictur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Picture Placeholder 5"/>
          <p:cNvSpPr>
            <a:spLocks noGrp="1"/>
          </p:cNvSpPr>
          <p:nvPr>
            <p:ph type="pic" sz="quarter" idx="16"/>
          </p:nvPr>
        </p:nvSpPr>
        <p:spPr>
          <a:xfrm>
            <a:off x="721140" y="1175522"/>
            <a:ext cx="2250661"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6" name="Text Placeholder 20"/>
          <p:cNvSpPr>
            <a:spLocks noGrp="1"/>
          </p:cNvSpPr>
          <p:nvPr>
            <p:ph type="body" sz="quarter" idx="18"/>
          </p:nvPr>
        </p:nvSpPr>
        <p:spPr>
          <a:xfrm>
            <a:off x="3229851" y="1175528"/>
            <a:ext cx="8265772"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5"/>
          <p:cNvSpPr>
            <a:spLocks noGrp="1"/>
          </p:cNvSpPr>
          <p:nvPr>
            <p:ph type="pic" sz="quarter" idx="19"/>
          </p:nvPr>
        </p:nvSpPr>
        <p:spPr>
          <a:xfrm>
            <a:off x="721140" y="4131846"/>
            <a:ext cx="2250661"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9" name="Text Placeholder 20"/>
          <p:cNvSpPr>
            <a:spLocks noGrp="1"/>
          </p:cNvSpPr>
          <p:nvPr>
            <p:ph type="body" sz="quarter" idx="20"/>
          </p:nvPr>
        </p:nvSpPr>
        <p:spPr>
          <a:xfrm>
            <a:off x="3229851" y="4131855"/>
            <a:ext cx="8265772"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5"/>
          <p:cNvSpPr>
            <a:spLocks noGrp="1"/>
          </p:cNvSpPr>
          <p:nvPr>
            <p:ph type="pic" sz="quarter" idx="21"/>
          </p:nvPr>
        </p:nvSpPr>
        <p:spPr>
          <a:xfrm>
            <a:off x="721140" y="2652755"/>
            <a:ext cx="2250661"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11" name="Text Placeholder 20"/>
          <p:cNvSpPr>
            <a:spLocks noGrp="1"/>
          </p:cNvSpPr>
          <p:nvPr>
            <p:ph type="body" sz="quarter" idx="22"/>
          </p:nvPr>
        </p:nvSpPr>
        <p:spPr>
          <a:xfrm>
            <a:off x="3229851" y="2652760"/>
            <a:ext cx="8265772"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667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Columns with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12" name="Text Placeholder 1"/>
          <p:cNvSpPr>
            <a:spLocks noGrp="1"/>
          </p:cNvSpPr>
          <p:nvPr>
            <p:ph type="body" idx="1" hasCustomPrompt="1"/>
          </p:nvPr>
        </p:nvSpPr>
        <p:spPr>
          <a:xfrm>
            <a:off x="716549" y="1196449"/>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13" name="Text Placeholder 2"/>
          <p:cNvSpPr>
            <a:spLocks noGrp="1"/>
          </p:cNvSpPr>
          <p:nvPr>
            <p:ph type="body" idx="2" hasCustomPrompt="1"/>
          </p:nvPr>
        </p:nvSpPr>
        <p:spPr>
          <a:xfrm>
            <a:off x="716549" y="1434193"/>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14" name="Content Placeholder 1"/>
          <p:cNvSpPr>
            <a:spLocks noGrp="1"/>
          </p:cNvSpPr>
          <p:nvPr>
            <p:ph sz="half" idx="16"/>
          </p:nvPr>
        </p:nvSpPr>
        <p:spPr>
          <a:xfrm>
            <a:off x="716549" y="1766595"/>
            <a:ext cx="3380875" cy="3773257"/>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half" idx="17"/>
          </p:nvPr>
        </p:nvSpPr>
        <p:spPr>
          <a:xfrm>
            <a:off x="4405565" y="1764196"/>
            <a:ext cx="3380875" cy="3775648"/>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8"/>
          </p:nvPr>
        </p:nvSpPr>
        <p:spPr>
          <a:xfrm>
            <a:off x="8115969" y="1764196"/>
            <a:ext cx="3380875" cy="3775648"/>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
          <p:cNvSpPr>
            <a:spLocks noGrp="1"/>
          </p:cNvSpPr>
          <p:nvPr>
            <p:ph type="body" idx="19" hasCustomPrompt="1"/>
          </p:nvPr>
        </p:nvSpPr>
        <p:spPr>
          <a:xfrm>
            <a:off x="4405561" y="1196449"/>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18" name="Text Placeholder 1"/>
          <p:cNvSpPr>
            <a:spLocks noGrp="1"/>
          </p:cNvSpPr>
          <p:nvPr>
            <p:ph type="body" idx="20" hasCustomPrompt="1"/>
          </p:nvPr>
        </p:nvSpPr>
        <p:spPr>
          <a:xfrm>
            <a:off x="8115965" y="1196449"/>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19" name="Text Placeholder 2"/>
          <p:cNvSpPr>
            <a:spLocks noGrp="1"/>
          </p:cNvSpPr>
          <p:nvPr>
            <p:ph type="body" idx="21" hasCustomPrompt="1"/>
          </p:nvPr>
        </p:nvSpPr>
        <p:spPr>
          <a:xfrm>
            <a:off x="4405561" y="1434974"/>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20" name="Text Placeholder 2"/>
          <p:cNvSpPr>
            <a:spLocks noGrp="1"/>
          </p:cNvSpPr>
          <p:nvPr>
            <p:ph type="body" idx="22" hasCustomPrompt="1"/>
          </p:nvPr>
        </p:nvSpPr>
        <p:spPr>
          <a:xfrm>
            <a:off x="8115965" y="1439014"/>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Tree>
    <p:extLst>
      <p:ext uri="{BB962C8B-B14F-4D97-AF65-F5344CB8AC3E}">
        <p14:creationId xmlns:p14="http://schemas.microsoft.com/office/powerpoint/2010/main" val="2029661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Grid with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Text Placeholder 1"/>
          <p:cNvSpPr>
            <a:spLocks noGrp="1"/>
          </p:cNvSpPr>
          <p:nvPr>
            <p:ph type="body" idx="1" hasCustomPrompt="1"/>
          </p:nvPr>
        </p:nvSpPr>
        <p:spPr>
          <a:xfrm>
            <a:off x="721139" y="1148884"/>
            <a:ext cx="5246800" cy="294452"/>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6" name="Text Placeholder 2"/>
          <p:cNvSpPr>
            <a:spLocks noGrp="1"/>
          </p:cNvSpPr>
          <p:nvPr>
            <p:ph type="body" idx="2" hasCustomPrompt="1"/>
          </p:nvPr>
        </p:nvSpPr>
        <p:spPr>
          <a:xfrm>
            <a:off x="721139" y="1464839"/>
            <a:ext cx="5246800" cy="3026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7" name="Text Placeholder 3"/>
          <p:cNvSpPr>
            <a:spLocks noGrp="1"/>
          </p:cNvSpPr>
          <p:nvPr>
            <p:ph type="body" sz="quarter" idx="3" hasCustomPrompt="1"/>
          </p:nvPr>
        </p:nvSpPr>
        <p:spPr>
          <a:xfrm>
            <a:off x="6224067" y="1148892"/>
            <a:ext cx="5271552" cy="294451"/>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9" name="Text Placeholder 4"/>
          <p:cNvSpPr>
            <a:spLocks noGrp="1"/>
          </p:cNvSpPr>
          <p:nvPr>
            <p:ph type="body" idx="15" hasCustomPrompt="1"/>
          </p:nvPr>
        </p:nvSpPr>
        <p:spPr>
          <a:xfrm>
            <a:off x="6224067" y="1464848"/>
            <a:ext cx="5271552" cy="302657"/>
          </a:xfrm>
          <a:prstGeom prst="rect">
            <a:avLst/>
          </a:prstGeom>
        </p:spPr>
        <p:txBody>
          <a:bodyPr anchor="t" anchorCtr="0">
            <a:noAutofit/>
          </a:bodyPr>
          <a:lstStyle>
            <a:lvl1pPr marL="0" indent="0">
              <a:lnSpc>
                <a:spcPct val="120000"/>
              </a:lnSpc>
              <a:spcAft>
                <a:spcPts val="0"/>
              </a:spcAft>
              <a:buNone/>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10" name="Text Placeholder 1"/>
          <p:cNvSpPr>
            <a:spLocks noGrp="1"/>
          </p:cNvSpPr>
          <p:nvPr>
            <p:ph type="body" idx="17" hasCustomPrompt="1"/>
          </p:nvPr>
        </p:nvSpPr>
        <p:spPr>
          <a:xfrm>
            <a:off x="721139" y="3459096"/>
            <a:ext cx="5246800" cy="294452"/>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11" name="Text Placeholder 2"/>
          <p:cNvSpPr>
            <a:spLocks noGrp="1"/>
          </p:cNvSpPr>
          <p:nvPr>
            <p:ph type="body" idx="18" hasCustomPrompt="1"/>
          </p:nvPr>
        </p:nvSpPr>
        <p:spPr>
          <a:xfrm>
            <a:off x="721139" y="3767030"/>
            <a:ext cx="5246800" cy="3026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2" name="Text Placeholder 3"/>
          <p:cNvSpPr>
            <a:spLocks noGrp="1"/>
          </p:cNvSpPr>
          <p:nvPr>
            <p:ph type="body" sz="quarter" idx="20" hasCustomPrompt="1"/>
          </p:nvPr>
        </p:nvSpPr>
        <p:spPr>
          <a:xfrm>
            <a:off x="6224067" y="3459104"/>
            <a:ext cx="5271552" cy="294451"/>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13" name="Text Placeholder 4"/>
          <p:cNvSpPr>
            <a:spLocks noGrp="1"/>
          </p:cNvSpPr>
          <p:nvPr>
            <p:ph type="body" idx="21" hasCustomPrompt="1"/>
          </p:nvPr>
        </p:nvSpPr>
        <p:spPr>
          <a:xfrm>
            <a:off x="6224067" y="3767038"/>
            <a:ext cx="5271552" cy="302657"/>
          </a:xfrm>
          <a:prstGeom prst="rect">
            <a:avLst/>
          </a:prstGeom>
        </p:spPr>
        <p:txBody>
          <a:bodyPr anchor="t" anchorCtr="0">
            <a:noAutofit/>
          </a:bodyPr>
          <a:lstStyle>
            <a:lvl1pPr marL="0" indent="0">
              <a:lnSpc>
                <a:spcPct val="120000"/>
              </a:lnSpc>
              <a:spcAft>
                <a:spcPts val="0"/>
              </a:spcAft>
              <a:buNone/>
              <a:defRPr sz="1051"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14" name="Content Placeholder 1"/>
          <p:cNvSpPr>
            <a:spLocks noGrp="1"/>
          </p:cNvSpPr>
          <p:nvPr>
            <p:ph sz="half" idx="23"/>
          </p:nvPr>
        </p:nvSpPr>
        <p:spPr>
          <a:xfrm>
            <a:off x="721139" y="4069695"/>
            <a:ext cx="524680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
          <p:cNvSpPr>
            <a:spLocks noGrp="1"/>
          </p:cNvSpPr>
          <p:nvPr>
            <p:ph sz="half" idx="24"/>
          </p:nvPr>
        </p:nvSpPr>
        <p:spPr>
          <a:xfrm>
            <a:off x="721139" y="1764944"/>
            <a:ext cx="524680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half" idx="25"/>
          </p:nvPr>
        </p:nvSpPr>
        <p:spPr>
          <a:xfrm>
            <a:off x="6224067" y="4069695"/>
            <a:ext cx="5271552"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
          <p:cNvSpPr>
            <a:spLocks noGrp="1"/>
          </p:cNvSpPr>
          <p:nvPr>
            <p:ph sz="half" idx="26"/>
          </p:nvPr>
        </p:nvSpPr>
        <p:spPr>
          <a:xfrm>
            <a:off x="6224067" y="1764943"/>
            <a:ext cx="5271552"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52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26D5E-ABE0-48F8-901D-C3D5C57F06DC}"/>
              </a:ext>
            </a:extLst>
          </p:cNvPr>
          <p:cNvSpPr>
            <a:spLocks noGrp="1"/>
          </p:cNvSpPr>
          <p:nvPr>
            <p:ph sz="half" idx="1"/>
          </p:nvPr>
        </p:nvSpPr>
        <p:spPr>
          <a:xfrm>
            <a:off x="620293" y="1637380"/>
            <a:ext cx="5399507" cy="4351941"/>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A279B-640B-4EDA-8038-45525D8BA5F7}"/>
              </a:ext>
            </a:extLst>
          </p:cNvPr>
          <p:cNvSpPr>
            <a:spLocks noGrp="1"/>
          </p:cNvSpPr>
          <p:nvPr>
            <p:ph sz="half" idx="2"/>
          </p:nvPr>
        </p:nvSpPr>
        <p:spPr>
          <a:xfrm>
            <a:off x="6172200" y="1647376"/>
            <a:ext cx="5420893" cy="4341947"/>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6BFBF5A9-26B4-4C17-B9AE-A7E9D48D557E}"/>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8"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0"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1"/>
            <a:ext cx="10972801" cy="719166"/>
          </a:xfrm>
          <a:prstGeom prst="rect">
            <a:avLst/>
          </a:prstGeom>
        </p:spPr>
        <p:txBody>
          <a:bodyPr anchor="b">
            <a:normAutofit/>
          </a:bodyPr>
          <a:lstStyle>
            <a:lvl1pPr>
              <a:defRPr sz="2400" b="1"/>
            </a:lvl1pPr>
          </a:lstStyle>
          <a:p>
            <a:r>
              <a:rPr lang="en-US"/>
              <a:t>Click to edit Master title style</a:t>
            </a:r>
          </a:p>
        </p:txBody>
      </p:sp>
      <p:sp>
        <p:nvSpPr>
          <p:cNvPr id="7" name="Date Placeholder 3">
            <a:extLst>
              <a:ext uri="{FF2B5EF4-FFF2-40B4-BE49-F238E27FC236}">
                <a16:creationId xmlns:a16="http://schemas.microsoft.com/office/drawing/2014/main" id="{D67AB7A4-25A4-4C52-A4A7-99AAC6361694}"/>
              </a:ext>
            </a:extLst>
          </p:cNvPr>
          <p:cNvSpPr>
            <a:spLocks noGrp="1"/>
          </p:cNvSpPr>
          <p:nvPr>
            <p:ph type="dt" sz="half" idx="16"/>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
        <p:nvSpPr>
          <p:cNvPr id="13" name="Footer Placeholder 3">
            <a:extLst>
              <a:ext uri="{FF2B5EF4-FFF2-40B4-BE49-F238E27FC236}">
                <a16:creationId xmlns:a16="http://schemas.microsoft.com/office/drawing/2014/main" id="{C1D6BB3E-0A05-4197-8D96-EE73D12F094E}"/>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Tree>
    <p:extLst>
      <p:ext uri="{BB962C8B-B14F-4D97-AF65-F5344CB8AC3E}">
        <p14:creationId xmlns:p14="http://schemas.microsoft.com/office/powerpoint/2010/main" val="4037908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Grid with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3" name="Text Placeholder 2"/>
          <p:cNvSpPr>
            <a:spLocks noGrp="1"/>
          </p:cNvSpPr>
          <p:nvPr>
            <p:ph type="body" sz="quarter" idx="14" hasCustomPrompt="1"/>
          </p:nvPr>
        </p:nvSpPr>
        <p:spPr>
          <a:xfrm>
            <a:off x="721143" y="5635011"/>
            <a:ext cx="2974935" cy="272494"/>
          </a:xfrm>
          <a:prstGeom prst="rect">
            <a:avLst/>
          </a:prstGeom>
        </p:spPr>
        <p:txBody>
          <a:bodyPr anchor="ctr">
            <a:normAutofit/>
          </a:bodyPr>
          <a:lstStyle>
            <a:lvl1pPr marL="0" indent="0" algn="l">
              <a:buNone/>
              <a:defRPr sz="751" baseline="0"/>
            </a:lvl1pPr>
          </a:lstStyle>
          <a:p>
            <a:pPr lvl="0"/>
            <a:r>
              <a:rPr lang="en-US"/>
              <a:t>&lt;Footnote/Source&gt;</a:t>
            </a:r>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
        <p:nvSpPr>
          <p:cNvPr id="5" name="Text Placeholder 3"/>
          <p:cNvSpPr>
            <a:spLocks noGrp="1"/>
          </p:cNvSpPr>
          <p:nvPr>
            <p:ph type="body" sz="quarter" idx="3" hasCustomPrompt="1"/>
          </p:nvPr>
        </p:nvSpPr>
        <p:spPr>
          <a:xfrm>
            <a:off x="4472060" y="1196738"/>
            <a:ext cx="3247880" cy="3049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6" name="Text Placeholder 4"/>
          <p:cNvSpPr>
            <a:spLocks noGrp="1"/>
          </p:cNvSpPr>
          <p:nvPr>
            <p:ph type="body" idx="15" hasCustomPrompt="1"/>
          </p:nvPr>
        </p:nvSpPr>
        <p:spPr>
          <a:xfrm>
            <a:off x="4472060" y="1509087"/>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7" name="Text Placeholder 5"/>
          <p:cNvSpPr>
            <a:spLocks noGrp="1"/>
          </p:cNvSpPr>
          <p:nvPr>
            <p:ph type="body" idx="5" hasCustomPrompt="1"/>
          </p:nvPr>
        </p:nvSpPr>
        <p:spPr>
          <a:xfrm>
            <a:off x="716547" y="3461483"/>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9" name="Text Placeholder 6"/>
          <p:cNvSpPr>
            <a:spLocks noGrp="1"/>
          </p:cNvSpPr>
          <p:nvPr>
            <p:ph type="body" idx="6" hasCustomPrompt="1"/>
          </p:nvPr>
        </p:nvSpPr>
        <p:spPr>
          <a:xfrm>
            <a:off x="716547" y="3771574"/>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0" name="Text Placeholder 7"/>
          <p:cNvSpPr>
            <a:spLocks noGrp="1"/>
          </p:cNvSpPr>
          <p:nvPr>
            <p:ph type="body" idx="7" hasCustomPrompt="1"/>
          </p:nvPr>
        </p:nvSpPr>
        <p:spPr>
          <a:xfrm>
            <a:off x="4472060" y="3460746"/>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11" name="Text Placeholder 8"/>
          <p:cNvSpPr>
            <a:spLocks noGrp="1"/>
          </p:cNvSpPr>
          <p:nvPr>
            <p:ph type="body" idx="8" hasCustomPrompt="1"/>
          </p:nvPr>
        </p:nvSpPr>
        <p:spPr>
          <a:xfrm>
            <a:off x="4472060" y="3770844"/>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2" name="Text Placeholder 10"/>
          <p:cNvSpPr>
            <a:spLocks noGrp="1"/>
          </p:cNvSpPr>
          <p:nvPr>
            <p:ph type="body" idx="20" hasCustomPrompt="1"/>
          </p:nvPr>
        </p:nvSpPr>
        <p:spPr>
          <a:xfrm>
            <a:off x="8248961" y="1504276"/>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3" name="Text Placeholder 11"/>
          <p:cNvSpPr>
            <a:spLocks noGrp="1"/>
          </p:cNvSpPr>
          <p:nvPr>
            <p:ph type="body" idx="22" hasCustomPrompt="1"/>
          </p:nvPr>
        </p:nvSpPr>
        <p:spPr>
          <a:xfrm>
            <a:off x="8248963" y="3458404"/>
            <a:ext cx="3247880" cy="307935"/>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
        <p:nvSpPr>
          <p:cNvPr id="14" name="Text Placeholder 12"/>
          <p:cNvSpPr>
            <a:spLocks noGrp="1"/>
          </p:cNvSpPr>
          <p:nvPr>
            <p:ph type="body" idx="23" hasCustomPrompt="1"/>
          </p:nvPr>
        </p:nvSpPr>
        <p:spPr>
          <a:xfrm>
            <a:off x="8248963" y="3768502"/>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5" name="Text Placeholder 1"/>
          <p:cNvSpPr>
            <a:spLocks noGrp="1"/>
          </p:cNvSpPr>
          <p:nvPr>
            <p:ph type="body" idx="1" hasCustomPrompt="1"/>
          </p:nvPr>
        </p:nvSpPr>
        <p:spPr>
          <a:xfrm>
            <a:off x="716547" y="1205496"/>
            <a:ext cx="3247880" cy="307935"/>
          </a:xfrm>
          <a:prstGeom prst="rect">
            <a:avLst/>
          </a:prstGeom>
        </p:spPr>
        <p:txBody>
          <a:bodyPr anchor="t" anchorCtr="0">
            <a:noAutofit/>
          </a:bodyPr>
          <a:lstStyle>
            <a:lvl1pPr marL="0" indent="0">
              <a:lnSpc>
                <a:spcPct val="120000"/>
              </a:lnSpc>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16" name="Text Placeholder 2"/>
          <p:cNvSpPr>
            <a:spLocks noGrp="1"/>
          </p:cNvSpPr>
          <p:nvPr>
            <p:ph type="body" idx="2" hasCustomPrompt="1"/>
          </p:nvPr>
        </p:nvSpPr>
        <p:spPr>
          <a:xfrm>
            <a:off x="716547" y="1513432"/>
            <a:ext cx="3247880" cy="284947"/>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100" b="1" baseline="0">
                <a:solidFill>
                  <a:schemeClr val="tx1"/>
                </a:solidFill>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Subtitle</a:t>
            </a:r>
          </a:p>
        </p:txBody>
      </p:sp>
      <p:sp>
        <p:nvSpPr>
          <p:cNvPr id="17" name="Content Placeholder 1"/>
          <p:cNvSpPr>
            <a:spLocks noGrp="1"/>
          </p:cNvSpPr>
          <p:nvPr>
            <p:ph sz="half" idx="26"/>
          </p:nvPr>
        </p:nvSpPr>
        <p:spPr>
          <a:xfrm>
            <a:off x="716548" y="4059596"/>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1"/>
          <p:cNvSpPr>
            <a:spLocks noGrp="1"/>
          </p:cNvSpPr>
          <p:nvPr>
            <p:ph sz="half" idx="27"/>
          </p:nvPr>
        </p:nvSpPr>
        <p:spPr>
          <a:xfrm>
            <a:off x="4472060" y="4059596"/>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
          <p:cNvSpPr>
            <a:spLocks noGrp="1"/>
          </p:cNvSpPr>
          <p:nvPr>
            <p:ph sz="half" idx="28"/>
          </p:nvPr>
        </p:nvSpPr>
        <p:spPr>
          <a:xfrm>
            <a:off x="8248963" y="4056522"/>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1"/>
          <p:cNvSpPr>
            <a:spLocks noGrp="1"/>
          </p:cNvSpPr>
          <p:nvPr>
            <p:ph sz="half" idx="29"/>
          </p:nvPr>
        </p:nvSpPr>
        <p:spPr>
          <a:xfrm>
            <a:off x="716547" y="1807732"/>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751"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
          <p:cNvSpPr>
            <a:spLocks noGrp="1"/>
          </p:cNvSpPr>
          <p:nvPr>
            <p:ph sz="half" idx="30"/>
          </p:nvPr>
        </p:nvSpPr>
        <p:spPr>
          <a:xfrm>
            <a:off x="4472059" y="1807732"/>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1"/>
          <p:cNvSpPr>
            <a:spLocks noGrp="1"/>
          </p:cNvSpPr>
          <p:nvPr>
            <p:ph sz="half" idx="31"/>
          </p:nvPr>
        </p:nvSpPr>
        <p:spPr>
          <a:xfrm>
            <a:off x="8248961" y="1795950"/>
            <a:ext cx="3247880" cy="1496919"/>
          </a:xfrm>
          <a:prstGeom prst="rect">
            <a:avLst/>
          </a:prstGeom>
        </p:spPr>
        <p:txBody>
          <a:bodyPr/>
          <a:lstStyle>
            <a:lvl1pPr>
              <a:lnSpc>
                <a:spcPct val="120000"/>
              </a:lnSpc>
              <a:spcAft>
                <a:spcPts val="0"/>
              </a:spcAft>
              <a:defRPr sz="1100" baseline="0"/>
            </a:lvl1pPr>
            <a:lvl2pPr>
              <a:lnSpc>
                <a:spcPct val="120000"/>
              </a:lnSpc>
              <a:spcBef>
                <a:spcPts val="563"/>
              </a:spcBef>
              <a:spcAft>
                <a:spcPts val="0"/>
              </a:spcAft>
              <a:defRPr sz="10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563"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3"/>
          <p:cNvSpPr>
            <a:spLocks noGrp="1"/>
          </p:cNvSpPr>
          <p:nvPr>
            <p:ph type="body" sz="quarter" idx="32" hasCustomPrompt="1"/>
          </p:nvPr>
        </p:nvSpPr>
        <p:spPr>
          <a:xfrm>
            <a:off x="8248961" y="1196738"/>
            <a:ext cx="3247880" cy="304956"/>
          </a:xfrm>
          <a:prstGeom prst="rect">
            <a:avLst/>
          </a:prstGeom>
        </p:spPr>
        <p:txBody>
          <a:bodyPr anchor="t" anchorCtr="0">
            <a:noAutofit/>
          </a:bodyPr>
          <a:lstStyle>
            <a:lvl1pPr marL="0" marR="0" indent="0" algn="l" defTabSz="514338" rtl="0" eaLnBrk="1" fontAlgn="auto" latinLnBrk="0" hangingPunct="1">
              <a:lnSpc>
                <a:spcPct val="120000"/>
              </a:lnSpc>
              <a:spcBef>
                <a:spcPts val="788"/>
              </a:spcBef>
              <a:spcAft>
                <a:spcPts val="0"/>
              </a:spcAft>
              <a:buClr>
                <a:schemeClr val="accent2"/>
              </a:buClr>
              <a:buSzTx/>
              <a:buFont typeface="Arial" panose="020B0604020202020204" pitchFamily="34" charset="0"/>
              <a:buNone/>
              <a:tabLst/>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marL="0" marR="0" lvl="0" indent="0" algn="l" defTabSz="514338" rtl="0" eaLnBrk="1" fontAlgn="auto" latinLnBrk="0" hangingPunct="1">
              <a:lnSpc>
                <a:spcPct val="130000"/>
              </a:lnSpc>
              <a:spcBef>
                <a:spcPts val="788"/>
              </a:spcBef>
              <a:spcAft>
                <a:spcPts val="0"/>
              </a:spcAft>
              <a:buClr>
                <a:schemeClr val="accent2"/>
              </a:buClr>
              <a:buSzTx/>
              <a:buFont typeface="Arial" panose="020B0604020202020204" pitchFamily="34" charset="0"/>
              <a:buNone/>
              <a:tabLst/>
              <a:defRPr/>
            </a:pPr>
            <a:r>
              <a:rPr lang="en-US"/>
              <a:t>Chart / Table Title</a:t>
            </a:r>
          </a:p>
        </p:txBody>
      </p:sp>
    </p:spTree>
    <p:extLst>
      <p:ext uri="{BB962C8B-B14F-4D97-AF65-F5344CB8AC3E}">
        <p14:creationId xmlns:p14="http://schemas.microsoft.com/office/powerpoint/2010/main" val="3168914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751">
                <a:solidFill>
                  <a:schemeClr val="tx1"/>
                </a:solidFill>
              </a:defRPr>
            </a:lvl1pPr>
          </a:lstStyle>
          <a:p>
            <a:fld id="{032AD96C-90D7-42B4-AAA1-5760D64E1B74}" type="slidenum">
              <a:rPr lang="en-US" smtClean="0"/>
              <a:pPr/>
              <a:t>‹#›</a:t>
            </a:fld>
            <a:endParaRPr lang="en-US" dirty="0"/>
          </a:p>
        </p:txBody>
      </p:sp>
      <p:sp>
        <p:nvSpPr>
          <p:cNvPr id="4"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736696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rgbClr val="87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2700" spc="15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200">
                <a:solidFill>
                  <a:schemeClr val="tx1">
                    <a:lumMod val="90000"/>
                    <a:lumOff val="10000"/>
                  </a:schemeClr>
                </a:solidFill>
              </a:defRPr>
            </a:lvl1pPr>
            <a:lvl2pPr marL="342892" indent="0" algn="ctr">
              <a:buNone/>
              <a:defRPr sz="1200"/>
            </a:lvl2pPr>
            <a:lvl3pPr marL="685783" indent="0" algn="ctr">
              <a:buNone/>
              <a:defRPr sz="12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984251" y="3825875"/>
            <a:ext cx="3314700" cy="1009650"/>
          </a:xfrm>
          <a:prstGeom prst="rect">
            <a:avLst/>
          </a:prstGeom>
        </p:spPr>
      </p:pic>
    </p:spTree>
    <p:extLst>
      <p:ext uri="{BB962C8B-B14F-4D97-AF65-F5344CB8AC3E}">
        <p14:creationId xmlns:p14="http://schemas.microsoft.com/office/powerpoint/2010/main" val="405176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8972"/>
          <a:stretch/>
        </p:blipFill>
        <p:spPr>
          <a:xfrm>
            <a:off x="-5195" y="0"/>
            <a:ext cx="12197195" cy="10096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890791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330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200">
                <a:solidFill>
                  <a:schemeClr val="tx1">
                    <a:lumMod val="90000"/>
                    <a:lumOff val="10000"/>
                  </a:schemeClr>
                </a:solidFill>
              </a:defRPr>
            </a:lvl1pPr>
            <a:lvl2pPr marL="342892" indent="0">
              <a:buNone/>
              <a:defRPr sz="120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1018119" y="3813175"/>
            <a:ext cx="3314700" cy="1009650"/>
          </a:xfrm>
          <a:prstGeom prst="rect">
            <a:avLst/>
          </a:prstGeom>
        </p:spPr>
      </p:pic>
    </p:spTree>
    <p:extLst>
      <p:ext uri="{BB962C8B-B14F-4D97-AF65-F5344CB8AC3E}">
        <p14:creationId xmlns:p14="http://schemas.microsoft.com/office/powerpoint/2010/main" val="1901148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8972"/>
          <a:stretch/>
        </p:blipFill>
        <p:spPr>
          <a:xfrm>
            <a:off x="-5195" y="0"/>
            <a:ext cx="12197195" cy="1009650"/>
          </a:xfrm>
          <a:prstGeom prst="rect">
            <a:avLst/>
          </a:prstGeom>
        </p:spPr>
      </p:pic>
      <p:sp>
        <p:nvSpPr>
          <p:cNvPr id="2" name="Title 1"/>
          <p:cNvSpPr>
            <a:spLocks noGrp="1"/>
          </p:cNvSpPr>
          <p:nvPr>
            <p:ph type="title"/>
          </p:nvPr>
        </p:nvSpPr>
        <p:spPr>
          <a:xfrm>
            <a:off x="1024128" y="1170994"/>
            <a:ext cx="9720072" cy="9138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2387322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8972"/>
          <a:stretch/>
        </p:blipFill>
        <p:spPr>
          <a:xfrm>
            <a:off x="-5195" y="0"/>
            <a:ext cx="12197195" cy="1009650"/>
          </a:xfrm>
          <a:prstGeom prst="rect">
            <a:avLst/>
          </a:prstGeom>
        </p:spPr>
      </p:pic>
      <p:sp>
        <p:nvSpPr>
          <p:cNvPr id="10" name="Title 9"/>
          <p:cNvSpPr>
            <a:spLocks noGrp="1"/>
          </p:cNvSpPr>
          <p:nvPr>
            <p:ph type="title"/>
          </p:nvPr>
        </p:nvSpPr>
        <p:spPr>
          <a:xfrm>
            <a:off x="1024128" y="1170994"/>
            <a:ext cx="9720072" cy="9138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1650" b="0" cap="none" baseline="0">
                <a:solidFill>
                  <a:schemeClr val="accent2">
                    <a:lumMod val="75000"/>
                  </a:schemeClr>
                </a:solidFill>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1650" b="0" kern="1200" cap="none" baseline="0" dirty="0">
                <a:solidFill>
                  <a:schemeClr val="accent2">
                    <a:lumMod val="75000"/>
                  </a:schemeClr>
                </a:solidFill>
                <a:latin typeface="+mn-lt"/>
                <a:ea typeface="+mn-ea"/>
                <a:cs typeface="+mn-cs"/>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51999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8972"/>
          <a:stretch/>
        </p:blipFill>
        <p:spPr>
          <a:xfrm>
            <a:off x="-5195" y="0"/>
            <a:ext cx="12197195" cy="10096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598549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8972"/>
          <a:stretch/>
        </p:blipFill>
        <p:spPr>
          <a:xfrm>
            <a:off x="-5195" y="0"/>
            <a:ext cx="12197195" cy="1009650"/>
          </a:xfrm>
          <a:prstGeom prst="rect">
            <a:avLst/>
          </a:prstGeom>
        </p:spPr>
      </p:pic>
      <p:sp>
        <p:nvSpPr>
          <p:cNvPr id="2" name="Date Placeholder 1"/>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6525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8972"/>
          <a:stretch/>
        </p:blipFill>
        <p:spPr>
          <a:xfrm>
            <a:off x="-5195" y="0"/>
            <a:ext cx="12197195" cy="1009650"/>
          </a:xfrm>
          <a:prstGeom prst="rect">
            <a:avLst/>
          </a:prstGeom>
        </p:spPr>
      </p:pic>
      <p:sp>
        <p:nvSpPr>
          <p:cNvPr id="8" name="Title 7"/>
          <p:cNvSpPr>
            <a:spLocks noGrp="1"/>
          </p:cNvSpPr>
          <p:nvPr>
            <p:ph type="title"/>
          </p:nvPr>
        </p:nvSpPr>
        <p:spPr>
          <a:xfrm>
            <a:off x="1024128" y="1009649"/>
            <a:ext cx="4389120" cy="1427819"/>
          </a:xfrm>
        </p:spPr>
        <p:txBody>
          <a:bodyPr>
            <a:noAutofit/>
          </a:bodyPr>
          <a:lstStyle>
            <a:lvl1pPr>
              <a:lnSpc>
                <a:spcPct val="80000"/>
              </a:lnSpc>
              <a:defRPr sz="2700"/>
            </a:lvl1pPr>
          </a:lstStyle>
          <a:p>
            <a:r>
              <a:rPr lang="en-US"/>
              <a:t>Click to edit Master title style</a:t>
            </a:r>
            <a:endParaRPr lang="en-US" dirty="0"/>
          </a:p>
        </p:txBody>
      </p:sp>
      <p:sp>
        <p:nvSpPr>
          <p:cNvPr id="3" name="Content Placeholder 2"/>
          <p:cNvSpPr>
            <a:spLocks noGrp="1"/>
          </p:cNvSpPr>
          <p:nvPr>
            <p:ph idx="1"/>
          </p:nvPr>
        </p:nvSpPr>
        <p:spPr>
          <a:xfrm>
            <a:off x="5715000" y="1009653"/>
            <a:ext cx="5678424" cy="4997959"/>
          </a:xfrm>
        </p:spPr>
        <p:txBody>
          <a:bodyPr>
            <a:normAutofit/>
          </a:bodyPr>
          <a:lstStyle>
            <a:lvl1pPr>
              <a:defRPr sz="15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451100"/>
            <a:ext cx="4389120" cy="3568700"/>
          </a:xfrm>
        </p:spPr>
        <p:txBody>
          <a:bodyPr lIns="91440" rIns="91440">
            <a:normAutofit/>
          </a:bodyPr>
          <a:lstStyle>
            <a:lvl1pPr marL="0" indent="0">
              <a:lnSpc>
                <a:spcPct val="108000"/>
              </a:lnSpc>
              <a:spcBef>
                <a:spcPts val="450"/>
              </a:spcBef>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26772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3 Picture and Content">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6BFBF5A9-26B4-4C17-B9AE-A7E9D48D557E}"/>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7" name="Content Placeholder 1"/>
          <p:cNvSpPr>
            <a:spLocks noGrp="1"/>
          </p:cNvSpPr>
          <p:nvPr>
            <p:ph sz="quarter" idx="12"/>
          </p:nvPr>
        </p:nvSpPr>
        <p:spPr>
          <a:xfrm>
            <a:off x="609601" y="1688123"/>
            <a:ext cx="3389376" cy="4392002"/>
          </a:xfrm>
          <a:prstGeom prst="rect">
            <a:avLst/>
          </a:prstGeom>
        </p:spPr>
        <p:txBody>
          <a:bodyPr vert="horz" lIns="0" tIns="0" rIns="0" bIns="0" rtlCol="0">
            <a:noAutofit/>
          </a:bodyPr>
          <a:lstStyle>
            <a:lvl1pPr>
              <a:defRPr lang="en-US" sz="1400" baseline="0" dirty="0" smtClean="0"/>
            </a:lvl1pPr>
            <a:lvl2pPr>
              <a:defRPr lang="en-US" sz="1100" dirty="0" smtClean="0"/>
            </a:lvl2pPr>
            <a:lvl3pPr>
              <a:defRPr lang="en-US" sz="1000" dirty="0" smtClean="0"/>
            </a:lvl3pPr>
            <a:lvl4pPr>
              <a:defRPr lang="en-US" sz="1000" dirty="0" smtClean="0"/>
            </a:lvl4pPr>
            <a:lvl5pPr>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5"/>
          </p:nvPr>
        </p:nvSpPr>
        <p:spPr>
          <a:xfrm>
            <a:off x="4389120" y="1688123"/>
            <a:ext cx="7169149" cy="4392002"/>
          </a:xfrm>
          <a:prstGeom prst="rect">
            <a:avLst/>
          </a:prstGeom>
        </p:spPr>
        <p:txBody>
          <a:bodyPr vert="horz" lIns="0" tIns="0" rIns="0" bIns="0" rtlCol="0">
            <a:noAutofit/>
          </a:bodyPr>
          <a:lstStyle>
            <a:lvl1pPr>
              <a:defRPr lang="en-US" sz="1400" baseline="0" dirty="0" smtClean="0"/>
            </a:lvl1pPr>
            <a:lvl2pPr>
              <a:defRPr lang="en-US" sz="1100" dirty="0" smtClean="0"/>
            </a:lvl2pPr>
            <a:lvl3pPr>
              <a:defRPr lang="en-US" sz="1000" dirty="0" smtClean="0"/>
            </a:lvl3pPr>
            <a:lvl4pPr>
              <a:defRPr lang="en-US" sz="1000" dirty="0" smtClean="0"/>
            </a:lvl4pPr>
            <a:lvl5pPr>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3"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1"/>
            <a:ext cx="10972801" cy="719166"/>
          </a:xfrm>
          <a:prstGeom prst="rect">
            <a:avLst/>
          </a:prstGeom>
        </p:spPr>
        <p:txBody>
          <a:bodyPr anchor="b">
            <a:normAutofit/>
          </a:bodyPr>
          <a:lstStyle>
            <a:lvl1pPr>
              <a:defRPr sz="2400" b="1"/>
            </a:lvl1pPr>
          </a:lstStyle>
          <a:p>
            <a:r>
              <a:rPr lang="en-US"/>
              <a:t>Click to edit Master title style</a:t>
            </a:r>
          </a:p>
        </p:txBody>
      </p:sp>
      <p:sp>
        <p:nvSpPr>
          <p:cNvPr id="14" name="Footer Placeholder 3">
            <a:extLst>
              <a:ext uri="{FF2B5EF4-FFF2-40B4-BE49-F238E27FC236}">
                <a16:creationId xmlns:a16="http://schemas.microsoft.com/office/drawing/2014/main" id="{7057D4BB-0F32-4DB2-8186-CA7188517C22}"/>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1" name="Date Placeholder 3">
            <a:extLst>
              <a:ext uri="{FF2B5EF4-FFF2-40B4-BE49-F238E27FC236}">
                <a16:creationId xmlns:a16="http://schemas.microsoft.com/office/drawing/2014/main" id="{DF1747A2-5B3A-4A18-9E05-559F9CCA216A}"/>
              </a:ext>
            </a:extLst>
          </p:cNvPr>
          <p:cNvSpPr>
            <a:spLocks noGrp="1"/>
          </p:cNvSpPr>
          <p:nvPr>
            <p:ph type="dt" sz="half" idx="17"/>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2522837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330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200">
                <a:solidFill>
                  <a:schemeClr val="tx1">
                    <a:lumMod val="90000"/>
                    <a:lumOff val="10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018119" y="3813175"/>
            <a:ext cx="3314700" cy="1009650"/>
          </a:xfrm>
          <a:prstGeom prst="rect">
            <a:avLst/>
          </a:prstGeom>
        </p:spPr>
      </p:pic>
    </p:spTree>
    <p:extLst>
      <p:ext uri="{BB962C8B-B14F-4D97-AF65-F5344CB8AC3E}">
        <p14:creationId xmlns:p14="http://schemas.microsoft.com/office/powerpoint/2010/main" val="193903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8972"/>
          <a:stretch/>
        </p:blipFill>
        <p:spPr>
          <a:xfrm>
            <a:off x="-5195" y="0"/>
            <a:ext cx="12197195" cy="10096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675800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8972"/>
          <a:stretch/>
        </p:blipFill>
        <p:spPr>
          <a:xfrm>
            <a:off x="-5195" y="0"/>
            <a:ext cx="12197195" cy="1009650"/>
          </a:xfrm>
          <a:prstGeom prst="rect">
            <a:avLst/>
          </a:prstGeom>
        </p:spPr>
      </p:pic>
      <p:sp>
        <p:nvSpPr>
          <p:cNvPr id="2" name="Vertical Title 1"/>
          <p:cNvSpPr>
            <a:spLocks noGrp="1"/>
          </p:cNvSpPr>
          <p:nvPr>
            <p:ph type="title" orient="vert"/>
          </p:nvPr>
        </p:nvSpPr>
        <p:spPr>
          <a:xfrm>
            <a:off x="8724902" y="1009650"/>
            <a:ext cx="2628900" cy="51625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1009650"/>
            <a:ext cx="7581900" cy="5162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pPr defTabSz="685800">
              <a:defRPr/>
            </a:pPr>
            <a:fld id="{85432435-125D-41FA-A54A-2EFF488FA0FA}"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48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86CA59-B769-4FCF-910B-C7F7994B6750}"/>
              </a:ext>
            </a:extLst>
          </p:cNvPr>
          <p:cNvSpPr>
            <a:spLocks noGrp="1"/>
          </p:cNvSpPr>
          <p:nvPr>
            <p:ph type="body" idx="1"/>
          </p:nvPr>
        </p:nvSpPr>
        <p:spPr>
          <a:xfrm>
            <a:off x="620293" y="1644537"/>
            <a:ext cx="5377283" cy="385050"/>
          </a:xfrm>
          <a:prstGeom prst="rect">
            <a:avLst/>
          </a:prstGeom>
        </p:spPr>
        <p:txBody>
          <a:bodyPr anchor="b">
            <a:normAutofit/>
          </a:bodyPr>
          <a:lstStyle>
            <a:lvl1pPr marL="0" indent="0">
              <a:buNone/>
              <a:defRPr sz="1400" b="1">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C0C52-1D7B-4644-A114-DCD20D47BD4E}"/>
              </a:ext>
            </a:extLst>
          </p:cNvPr>
          <p:cNvSpPr>
            <a:spLocks noGrp="1"/>
          </p:cNvSpPr>
          <p:nvPr>
            <p:ph sz="half" idx="2"/>
          </p:nvPr>
        </p:nvSpPr>
        <p:spPr>
          <a:xfrm>
            <a:off x="620293" y="2029590"/>
            <a:ext cx="5377283" cy="3956729"/>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C4DC6-FA03-4C98-AE7C-1B2319E8E97A}"/>
              </a:ext>
            </a:extLst>
          </p:cNvPr>
          <p:cNvSpPr>
            <a:spLocks noGrp="1"/>
          </p:cNvSpPr>
          <p:nvPr>
            <p:ph type="body" sz="quarter" idx="3"/>
          </p:nvPr>
        </p:nvSpPr>
        <p:spPr>
          <a:xfrm>
            <a:off x="6172200" y="1644537"/>
            <a:ext cx="5420893" cy="385050"/>
          </a:xfrm>
          <a:prstGeom prst="rect">
            <a:avLst/>
          </a:prstGeom>
        </p:spPr>
        <p:txBody>
          <a:bodyPr anchor="b">
            <a:normAutofit/>
          </a:bodyPr>
          <a:lstStyle>
            <a:lvl1pPr marL="0" indent="0">
              <a:buNone/>
              <a:defRPr sz="1400" b="1">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C9323-9346-445F-B478-40D5ED5FF1DC}"/>
              </a:ext>
            </a:extLst>
          </p:cNvPr>
          <p:cNvSpPr>
            <a:spLocks noGrp="1"/>
          </p:cNvSpPr>
          <p:nvPr>
            <p:ph sz="quarter" idx="4"/>
          </p:nvPr>
        </p:nvSpPr>
        <p:spPr>
          <a:xfrm>
            <a:off x="6172200" y="2029590"/>
            <a:ext cx="5420893" cy="3956729"/>
          </a:xfrm>
          <a:prstGeom prst="rect">
            <a:avLst/>
          </a:prstGeom>
        </p:spPr>
        <p:txBody>
          <a:bodyPr/>
          <a:lstStyle>
            <a:lvl1pPr>
              <a:defRPr sz="14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1"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1"/>
            <a:ext cx="10972801" cy="719166"/>
          </a:xfrm>
          <a:prstGeom prst="rect">
            <a:avLst/>
          </a:prstGeom>
        </p:spPr>
        <p:txBody>
          <a:bodyPr anchor="b">
            <a:normAutofit/>
          </a:bodyPr>
          <a:lstStyle>
            <a:lvl1pPr>
              <a:defRPr sz="2400" b="1"/>
            </a:lvl1pPr>
          </a:lstStyle>
          <a:p>
            <a:r>
              <a:rPr lang="en-US"/>
              <a:t>Click to edit Master title style</a:t>
            </a:r>
          </a:p>
        </p:txBody>
      </p:sp>
      <p:sp>
        <p:nvSpPr>
          <p:cNvPr id="9" name="Slide Number Placeholder 6">
            <a:extLst>
              <a:ext uri="{FF2B5EF4-FFF2-40B4-BE49-F238E27FC236}">
                <a16:creationId xmlns:a16="http://schemas.microsoft.com/office/drawing/2014/main" id="{50B818F4-6581-4E78-95D1-880D3D5DA457}"/>
              </a:ext>
            </a:extLst>
          </p:cNvPr>
          <p:cNvSpPr>
            <a:spLocks noGrp="1"/>
          </p:cNvSpPr>
          <p:nvPr>
            <p:ph type="sldNum" sz="quarter" idx="16"/>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14" name="Footer Placeholder 3">
            <a:extLst>
              <a:ext uri="{FF2B5EF4-FFF2-40B4-BE49-F238E27FC236}">
                <a16:creationId xmlns:a16="http://schemas.microsoft.com/office/drawing/2014/main" id="{AE361ED3-E679-4CDA-8702-0E2AFF10B381}"/>
              </a:ext>
            </a:extLst>
          </p:cNvPr>
          <p:cNvSpPr>
            <a:spLocks noGrp="1"/>
          </p:cNvSpPr>
          <p:nvPr>
            <p:ph type="ftr" sz="quarter" idx="18"/>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3" name="Date Placeholder 3">
            <a:extLst>
              <a:ext uri="{FF2B5EF4-FFF2-40B4-BE49-F238E27FC236}">
                <a16:creationId xmlns:a16="http://schemas.microsoft.com/office/drawing/2014/main" id="{67065BC2-76CB-4BAD-907E-76C72B6D02EA}"/>
              </a:ext>
            </a:extLst>
          </p:cNvPr>
          <p:cNvSpPr>
            <a:spLocks noGrp="1"/>
          </p:cNvSpPr>
          <p:nvPr>
            <p:ph type="dt" sz="half" idx="19"/>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2245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Rows with Content">
    <p:spTree>
      <p:nvGrpSpPr>
        <p:cNvPr id="1" name=""/>
        <p:cNvGrpSpPr/>
        <p:nvPr/>
      </p:nvGrpSpPr>
      <p:grpSpPr>
        <a:xfrm>
          <a:off x="0" y="0"/>
          <a:ext cx="0" cy="0"/>
          <a:chOff x="0" y="0"/>
          <a:chExt cx="0" cy="0"/>
        </a:xfrm>
      </p:grpSpPr>
      <p:sp>
        <p:nvSpPr>
          <p:cNvPr id="21" name="Text Placeholder 1"/>
          <p:cNvSpPr>
            <a:spLocks noGrp="1"/>
          </p:cNvSpPr>
          <p:nvPr>
            <p:ph type="body" idx="1" hasCustomPrompt="1"/>
          </p:nvPr>
        </p:nvSpPr>
        <p:spPr>
          <a:xfrm>
            <a:off x="620293" y="1641283"/>
            <a:ext cx="10972800" cy="286232"/>
          </a:xfrm>
          <a:prstGeom prst="rect">
            <a:avLst/>
          </a:prstGeom>
        </p:spPr>
        <p:txBody>
          <a:bodyPr wrap="square" anchor="t" anchorCtr="0">
            <a:spAutoFit/>
          </a:bodyPr>
          <a:lstStyle>
            <a:lvl1pPr marL="0" indent="0">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28" name="Content Placeholder 1"/>
          <p:cNvSpPr>
            <a:spLocks noGrp="1"/>
          </p:cNvSpPr>
          <p:nvPr>
            <p:ph sz="half" idx="15"/>
          </p:nvPr>
        </p:nvSpPr>
        <p:spPr>
          <a:xfrm>
            <a:off x="620293" y="1994206"/>
            <a:ext cx="10972800" cy="1645920"/>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marL="1714457" indent="0">
              <a:buNone/>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3"/>
          <p:cNvSpPr>
            <a:spLocks noGrp="1"/>
          </p:cNvSpPr>
          <p:nvPr>
            <p:ph type="body" idx="3" hasCustomPrompt="1"/>
          </p:nvPr>
        </p:nvSpPr>
        <p:spPr>
          <a:xfrm>
            <a:off x="620293" y="3833100"/>
            <a:ext cx="10972800" cy="286232"/>
          </a:xfrm>
          <a:prstGeom prst="rect">
            <a:avLst/>
          </a:prstGeom>
        </p:spPr>
        <p:txBody>
          <a:bodyPr wrap="square" anchor="t" anchorCtr="0">
            <a:spAutoFit/>
          </a:bodyPr>
          <a:lstStyle>
            <a:lvl1pPr marL="0" indent="0">
              <a:spcAft>
                <a:spcPts val="0"/>
              </a:spcAft>
              <a:buNone/>
              <a:defRPr sz="1400" b="1" baseline="0">
                <a:solidFill>
                  <a:schemeClr val="tx1"/>
                </a:solidFill>
                <a:latin typeface="+mj-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Title</a:t>
            </a:r>
          </a:p>
        </p:txBody>
      </p:sp>
      <p:sp>
        <p:nvSpPr>
          <p:cNvPr id="32" name="Content Placeholder 2"/>
          <p:cNvSpPr>
            <a:spLocks noGrp="1"/>
          </p:cNvSpPr>
          <p:nvPr>
            <p:ph sz="half" idx="16"/>
          </p:nvPr>
        </p:nvSpPr>
        <p:spPr>
          <a:xfrm>
            <a:off x="620293" y="4179543"/>
            <a:ext cx="10972800" cy="1645920"/>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7"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1"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799"/>
            <a:ext cx="10972801" cy="719166"/>
          </a:xfrm>
          <a:prstGeom prst="rect">
            <a:avLst/>
          </a:prstGeom>
        </p:spPr>
        <p:txBody>
          <a:bodyPr anchor="b">
            <a:normAutofit/>
          </a:bodyPr>
          <a:lstStyle>
            <a:lvl1pPr>
              <a:defRPr sz="2400" b="1"/>
            </a:lvl1pPr>
          </a:lstStyle>
          <a:p>
            <a:r>
              <a:rPr lang="en-US"/>
              <a:t>Click to edit Master title style</a:t>
            </a:r>
          </a:p>
        </p:txBody>
      </p:sp>
      <p:sp>
        <p:nvSpPr>
          <p:cNvPr id="9" name="Slide Number Placeholder 6">
            <a:extLst>
              <a:ext uri="{FF2B5EF4-FFF2-40B4-BE49-F238E27FC236}">
                <a16:creationId xmlns:a16="http://schemas.microsoft.com/office/drawing/2014/main" id="{FB030BF8-60C6-4FD8-B8BD-4A29A92ECF52}"/>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14" name="Footer Placeholder 3">
            <a:extLst>
              <a:ext uri="{FF2B5EF4-FFF2-40B4-BE49-F238E27FC236}">
                <a16:creationId xmlns:a16="http://schemas.microsoft.com/office/drawing/2014/main" id="{900477B3-83D9-4109-B966-78628F34616F}"/>
              </a:ext>
            </a:extLst>
          </p:cNvPr>
          <p:cNvSpPr>
            <a:spLocks noGrp="1"/>
          </p:cNvSpPr>
          <p:nvPr>
            <p:ph type="ftr" sz="quarter" idx="18"/>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3" name="Date Placeholder 3">
            <a:extLst>
              <a:ext uri="{FF2B5EF4-FFF2-40B4-BE49-F238E27FC236}">
                <a16:creationId xmlns:a16="http://schemas.microsoft.com/office/drawing/2014/main" id="{62507A8A-B8E7-43EB-A672-9DE9858F7A4F}"/>
              </a:ext>
            </a:extLst>
          </p:cNvPr>
          <p:cNvSpPr>
            <a:spLocks noGrp="1"/>
          </p:cNvSpPr>
          <p:nvPr>
            <p:ph type="dt" sz="half" idx="19"/>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20848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Rows with Picture">
    <p:spTree>
      <p:nvGrpSpPr>
        <p:cNvPr id="1" name=""/>
        <p:cNvGrpSpPr/>
        <p:nvPr/>
      </p:nvGrpSpPr>
      <p:grpSpPr>
        <a:xfrm>
          <a:off x="0" y="0"/>
          <a:ext cx="0" cy="0"/>
          <a:chOff x="0" y="0"/>
          <a:chExt cx="0" cy="0"/>
        </a:xfrm>
      </p:grpSpPr>
      <p:sp>
        <p:nvSpPr>
          <p:cNvPr id="31" name="Picture Placeholder 5"/>
          <p:cNvSpPr>
            <a:spLocks noGrp="1"/>
          </p:cNvSpPr>
          <p:nvPr>
            <p:ph type="pic" sz="quarter" idx="16"/>
          </p:nvPr>
        </p:nvSpPr>
        <p:spPr>
          <a:xfrm>
            <a:off x="620293" y="1783009"/>
            <a:ext cx="2351507" cy="1901889"/>
          </a:xfrm>
          <a:prstGeom prst="rect">
            <a:avLst/>
          </a:prstGeom>
        </p:spPr>
        <p:txBody>
          <a:bodyPr/>
          <a:lstStyle>
            <a:lvl1pPr>
              <a:defRPr sz="1200">
                <a:solidFill>
                  <a:schemeClr val="bg2"/>
                </a:solidFill>
              </a:defRPr>
            </a:lvl1pPr>
          </a:lstStyle>
          <a:p>
            <a:pPr lvl="0"/>
            <a:r>
              <a:rPr lang="en-US" noProof="0" dirty="0"/>
              <a:t>Click icon to add picture</a:t>
            </a:r>
          </a:p>
        </p:txBody>
      </p:sp>
      <p:sp>
        <p:nvSpPr>
          <p:cNvPr id="32" name="Text Placeholder 20"/>
          <p:cNvSpPr>
            <a:spLocks noGrp="1"/>
          </p:cNvSpPr>
          <p:nvPr>
            <p:ph type="body" sz="quarter" idx="18"/>
          </p:nvPr>
        </p:nvSpPr>
        <p:spPr>
          <a:xfrm>
            <a:off x="3229851" y="1783009"/>
            <a:ext cx="8363247" cy="1901889"/>
          </a:xfrm>
          <a:prstGeom prst="rect">
            <a:avLst/>
          </a:prstGeom>
        </p:spPr>
        <p:txBody>
          <a:bodyPr/>
          <a:lstStyle>
            <a:lvl1pPr>
              <a:defRPr sz="1400"/>
            </a:lvl1pPr>
            <a:lvl2pPr>
              <a:spcAft>
                <a:spcPts val="339"/>
              </a:spcAft>
              <a:defRPr sz="1100"/>
            </a:lvl2pPr>
            <a:lvl3pPr>
              <a:spcAft>
                <a:spcPts val="339"/>
              </a:spcAft>
              <a:defRPr sz="1000"/>
            </a:lvl3pPr>
            <a:lvl4pPr>
              <a:spcAft>
                <a:spcPts val="339"/>
              </a:spcAft>
              <a:defRPr sz="1000"/>
            </a:lvl4pPr>
            <a:lvl5pPr>
              <a:spcAft>
                <a:spcPts val="339"/>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Picture Placeholder 5"/>
          <p:cNvSpPr>
            <a:spLocks noGrp="1"/>
          </p:cNvSpPr>
          <p:nvPr>
            <p:ph type="pic" sz="quarter" idx="17"/>
          </p:nvPr>
        </p:nvSpPr>
        <p:spPr>
          <a:xfrm>
            <a:off x="620293" y="3808172"/>
            <a:ext cx="2351507" cy="1904649"/>
          </a:xfrm>
          <a:prstGeom prst="rect">
            <a:avLst/>
          </a:prstGeom>
        </p:spPr>
        <p:txBody>
          <a:bodyPr/>
          <a:lstStyle>
            <a:lvl1pPr>
              <a:defRPr sz="1200">
                <a:solidFill>
                  <a:schemeClr val="bg2"/>
                </a:solidFill>
              </a:defRPr>
            </a:lvl1pPr>
          </a:lstStyle>
          <a:p>
            <a:pPr lvl="0"/>
            <a:r>
              <a:rPr lang="en-US" noProof="0" dirty="0"/>
              <a:t>Click icon to add picture</a:t>
            </a:r>
          </a:p>
        </p:txBody>
      </p:sp>
      <p:sp>
        <p:nvSpPr>
          <p:cNvPr id="34" name="Text Placeholder 20"/>
          <p:cNvSpPr>
            <a:spLocks noGrp="1"/>
          </p:cNvSpPr>
          <p:nvPr>
            <p:ph type="body" sz="quarter" idx="19"/>
          </p:nvPr>
        </p:nvSpPr>
        <p:spPr>
          <a:xfrm>
            <a:off x="3229847" y="3808162"/>
            <a:ext cx="8363248" cy="1904650"/>
          </a:xfrm>
          <a:prstGeom prst="rect">
            <a:avLst/>
          </a:prstGeom>
        </p:spPr>
        <p:txBody>
          <a:bodyPr/>
          <a:lstStyle>
            <a:lvl1pPr>
              <a:defRPr sz="1400"/>
            </a:lvl1pPr>
            <a:lvl2pPr>
              <a:spcAft>
                <a:spcPts val="339"/>
              </a:spcAft>
              <a:defRPr sz="1100"/>
            </a:lvl2pPr>
            <a:lvl3pPr>
              <a:spcAft>
                <a:spcPts val="339"/>
              </a:spcAft>
              <a:defRPr sz="1000"/>
            </a:lvl3pPr>
            <a:lvl4pPr>
              <a:spcAft>
                <a:spcPts val="339"/>
              </a:spcAft>
              <a:defRPr sz="1000"/>
            </a:lvl4pPr>
            <a:lvl5pPr>
              <a:spcAft>
                <a:spcPts val="339"/>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1"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2"/>
            <a:ext cx="10972801" cy="719166"/>
          </a:xfrm>
          <a:prstGeom prst="rect">
            <a:avLst/>
          </a:prstGeom>
        </p:spPr>
        <p:txBody>
          <a:bodyPr anchor="b">
            <a:normAutofit/>
          </a:bodyPr>
          <a:lstStyle>
            <a:lvl1pPr>
              <a:defRPr sz="2400" b="1"/>
            </a:lvl1pPr>
          </a:lstStyle>
          <a:p>
            <a:r>
              <a:rPr lang="en-US"/>
              <a:t>Click to edit Master title style</a:t>
            </a:r>
          </a:p>
        </p:txBody>
      </p:sp>
      <p:sp>
        <p:nvSpPr>
          <p:cNvPr id="9" name="Slide Number Placeholder 6">
            <a:extLst>
              <a:ext uri="{FF2B5EF4-FFF2-40B4-BE49-F238E27FC236}">
                <a16:creationId xmlns:a16="http://schemas.microsoft.com/office/drawing/2014/main" id="{91359AB5-C833-403D-8837-9600864B3D36}"/>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14" name="Footer Placeholder 3">
            <a:extLst>
              <a:ext uri="{FF2B5EF4-FFF2-40B4-BE49-F238E27FC236}">
                <a16:creationId xmlns:a16="http://schemas.microsoft.com/office/drawing/2014/main" id="{280A75B6-F413-4C0C-9D4A-68DDAAF37418}"/>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3" name="Date Placeholder 3">
            <a:extLst>
              <a:ext uri="{FF2B5EF4-FFF2-40B4-BE49-F238E27FC236}">
                <a16:creationId xmlns:a16="http://schemas.microsoft.com/office/drawing/2014/main" id="{B4CD466C-D4B4-4F35-8750-A7C10928B161}"/>
              </a:ext>
            </a:extLst>
          </p:cNvPr>
          <p:cNvSpPr>
            <a:spLocks noGrp="1"/>
          </p:cNvSpPr>
          <p:nvPr>
            <p:ph type="dt" sz="half" idx="20"/>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13652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Rows with Picture">
    <p:spTree>
      <p:nvGrpSpPr>
        <p:cNvPr id="1" name=""/>
        <p:cNvGrpSpPr/>
        <p:nvPr/>
      </p:nvGrpSpPr>
      <p:grpSpPr>
        <a:xfrm>
          <a:off x="0" y="0"/>
          <a:ext cx="0" cy="0"/>
          <a:chOff x="0" y="0"/>
          <a:chExt cx="0" cy="0"/>
        </a:xfrm>
      </p:grpSpPr>
      <p:sp>
        <p:nvSpPr>
          <p:cNvPr id="31" name="Picture Placeholder 5"/>
          <p:cNvSpPr>
            <a:spLocks noGrp="1"/>
          </p:cNvSpPr>
          <p:nvPr>
            <p:ph type="pic" sz="quarter" idx="16"/>
          </p:nvPr>
        </p:nvSpPr>
        <p:spPr>
          <a:xfrm>
            <a:off x="620293" y="1680854"/>
            <a:ext cx="2351507"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32" name="Text Placeholder 20"/>
          <p:cNvSpPr>
            <a:spLocks noGrp="1"/>
          </p:cNvSpPr>
          <p:nvPr>
            <p:ph type="body" sz="quarter" idx="18"/>
          </p:nvPr>
        </p:nvSpPr>
        <p:spPr>
          <a:xfrm>
            <a:off x="3229851" y="1680864"/>
            <a:ext cx="8363247"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5"/>
          <p:cNvSpPr>
            <a:spLocks noGrp="1"/>
          </p:cNvSpPr>
          <p:nvPr>
            <p:ph type="pic" sz="quarter" idx="19"/>
          </p:nvPr>
        </p:nvSpPr>
        <p:spPr>
          <a:xfrm>
            <a:off x="620293" y="4637178"/>
            <a:ext cx="2351507"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37" name="Text Placeholder 20"/>
          <p:cNvSpPr>
            <a:spLocks noGrp="1"/>
          </p:cNvSpPr>
          <p:nvPr>
            <p:ph type="body" sz="quarter" idx="20"/>
          </p:nvPr>
        </p:nvSpPr>
        <p:spPr>
          <a:xfrm>
            <a:off x="3229851" y="4637187"/>
            <a:ext cx="8363247"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Picture Placeholder 5"/>
          <p:cNvSpPr>
            <a:spLocks noGrp="1"/>
          </p:cNvSpPr>
          <p:nvPr>
            <p:ph type="pic" sz="quarter" idx="21"/>
          </p:nvPr>
        </p:nvSpPr>
        <p:spPr>
          <a:xfrm>
            <a:off x="620293" y="3158087"/>
            <a:ext cx="2351507" cy="1373286"/>
          </a:xfrm>
          <a:prstGeom prst="rect">
            <a:avLst/>
          </a:prstGeom>
        </p:spPr>
        <p:txBody>
          <a:bodyPr/>
          <a:lstStyle>
            <a:lvl1pPr>
              <a:defRPr sz="1100">
                <a:solidFill>
                  <a:schemeClr val="bg2"/>
                </a:solidFill>
              </a:defRPr>
            </a:lvl1pPr>
          </a:lstStyle>
          <a:p>
            <a:pPr lvl="0"/>
            <a:r>
              <a:rPr lang="en-US" noProof="0" dirty="0"/>
              <a:t>Click icon to add picture</a:t>
            </a:r>
          </a:p>
        </p:txBody>
      </p:sp>
      <p:sp>
        <p:nvSpPr>
          <p:cNvPr id="39" name="Text Placeholder 20"/>
          <p:cNvSpPr>
            <a:spLocks noGrp="1"/>
          </p:cNvSpPr>
          <p:nvPr>
            <p:ph type="body" sz="quarter" idx="22"/>
          </p:nvPr>
        </p:nvSpPr>
        <p:spPr>
          <a:xfrm>
            <a:off x="3229851" y="3158086"/>
            <a:ext cx="8363247" cy="1373287"/>
          </a:xfrm>
          <a:prstGeom prst="rect">
            <a:avLst/>
          </a:prstGeom>
        </p:spPr>
        <p:txBody>
          <a:bodyPr/>
          <a:lstStyle>
            <a:lvl1pPr>
              <a:defRPr sz="1200"/>
            </a:lvl1pPr>
            <a:lvl2pPr>
              <a:spcAft>
                <a:spcPts val="339"/>
              </a:spcAft>
              <a:defRPr sz="1051"/>
            </a:lvl2pPr>
            <a:lvl3pPr>
              <a:spcAft>
                <a:spcPts val="339"/>
              </a:spcAft>
              <a:defRPr sz="900"/>
            </a:lvl3pPr>
            <a:lvl4pPr>
              <a:spcAft>
                <a:spcPts val="339"/>
              </a:spcAft>
              <a:defRPr sz="900"/>
            </a:lvl4pPr>
            <a:lvl5pPr>
              <a:spcAft>
                <a:spcPts val="339"/>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3"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2"/>
            <a:ext cx="10972801" cy="719166"/>
          </a:xfrm>
          <a:prstGeom prst="rect">
            <a:avLst/>
          </a:prstGeom>
        </p:spPr>
        <p:txBody>
          <a:bodyPr anchor="b">
            <a:normAutofit/>
          </a:bodyPr>
          <a:lstStyle>
            <a:lvl1pPr>
              <a:defRPr sz="2000" b="1"/>
            </a:lvl1pPr>
          </a:lstStyle>
          <a:p>
            <a:r>
              <a:rPr lang="en-US"/>
              <a:t>Click to edit Master title style</a:t>
            </a:r>
          </a:p>
        </p:txBody>
      </p:sp>
      <p:sp>
        <p:nvSpPr>
          <p:cNvPr id="11" name="Slide Number Placeholder 6">
            <a:extLst>
              <a:ext uri="{FF2B5EF4-FFF2-40B4-BE49-F238E27FC236}">
                <a16:creationId xmlns:a16="http://schemas.microsoft.com/office/drawing/2014/main" id="{E7581A7B-7B46-4ADD-8717-25D489633973}"/>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15" name="Footer Placeholder 3">
            <a:extLst>
              <a:ext uri="{FF2B5EF4-FFF2-40B4-BE49-F238E27FC236}">
                <a16:creationId xmlns:a16="http://schemas.microsoft.com/office/drawing/2014/main" id="{73B437C4-911B-4650-9A2B-18D797C40ABD}"/>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6" name="Date Placeholder 3">
            <a:extLst>
              <a:ext uri="{FF2B5EF4-FFF2-40B4-BE49-F238E27FC236}">
                <a16:creationId xmlns:a16="http://schemas.microsoft.com/office/drawing/2014/main" id="{DB47B975-A6B2-482B-A856-91240B7302A2}"/>
              </a:ext>
            </a:extLst>
          </p:cNvPr>
          <p:cNvSpPr>
            <a:spLocks noGrp="1"/>
          </p:cNvSpPr>
          <p:nvPr>
            <p:ph type="dt" sz="half" idx="23"/>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160614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Columns with Content">
    <p:spTree>
      <p:nvGrpSpPr>
        <p:cNvPr id="1" name=""/>
        <p:cNvGrpSpPr/>
        <p:nvPr/>
      </p:nvGrpSpPr>
      <p:grpSpPr>
        <a:xfrm>
          <a:off x="0" y="0"/>
          <a:ext cx="0" cy="0"/>
          <a:chOff x="0" y="0"/>
          <a:chExt cx="0" cy="0"/>
        </a:xfrm>
      </p:grpSpPr>
      <p:sp>
        <p:nvSpPr>
          <p:cNvPr id="24" name="Text Placeholder 1"/>
          <p:cNvSpPr>
            <a:spLocks noGrp="1"/>
          </p:cNvSpPr>
          <p:nvPr>
            <p:ph type="body" idx="1" hasCustomPrompt="1"/>
          </p:nvPr>
        </p:nvSpPr>
        <p:spPr>
          <a:xfrm>
            <a:off x="620293" y="1653648"/>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25" name="Text Placeholder 2"/>
          <p:cNvSpPr>
            <a:spLocks noGrp="1"/>
          </p:cNvSpPr>
          <p:nvPr>
            <p:ph type="body" idx="2" hasCustomPrompt="1"/>
          </p:nvPr>
        </p:nvSpPr>
        <p:spPr>
          <a:xfrm>
            <a:off x="620293" y="1891391"/>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26" name="Content Placeholder 1"/>
          <p:cNvSpPr>
            <a:spLocks noGrp="1"/>
          </p:cNvSpPr>
          <p:nvPr>
            <p:ph sz="half" idx="16"/>
          </p:nvPr>
        </p:nvSpPr>
        <p:spPr>
          <a:xfrm>
            <a:off x="620293" y="2223794"/>
            <a:ext cx="3380875" cy="3773257"/>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p:cNvSpPr>
            <a:spLocks noGrp="1"/>
          </p:cNvSpPr>
          <p:nvPr>
            <p:ph sz="half" idx="17"/>
          </p:nvPr>
        </p:nvSpPr>
        <p:spPr>
          <a:xfrm>
            <a:off x="4405565" y="2221396"/>
            <a:ext cx="3380875" cy="3775648"/>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
          <p:cNvSpPr>
            <a:spLocks noGrp="1"/>
          </p:cNvSpPr>
          <p:nvPr>
            <p:ph sz="half" idx="18"/>
          </p:nvPr>
        </p:nvSpPr>
        <p:spPr>
          <a:xfrm>
            <a:off x="8212221" y="2221396"/>
            <a:ext cx="3380875" cy="3775648"/>
          </a:xfrm>
          <a:prstGeom prst="rect">
            <a:avLst/>
          </a:prstGeom>
        </p:spPr>
        <p:txBody>
          <a:bodyPr/>
          <a:lstStyle>
            <a:lvl1pPr>
              <a:lnSpc>
                <a:spcPct val="120000"/>
              </a:lnSpc>
              <a:spcAft>
                <a:spcPts val="0"/>
              </a:spcAft>
              <a:defRPr sz="1400" baseline="0"/>
            </a:lvl1pPr>
            <a:lvl2pPr>
              <a:lnSpc>
                <a:spcPct val="120000"/>
              </a:lnSpc>
              <a:spcBef>
                <a:spcPts val="563"/>
              </a:spcBef>
              <a:spcAft>
                <a:spcPts val="0"/>
              </a:spcAft>
              <a:defRPr sz="1100" baseline="0"/>
            </a:lvl2pPr>
            <a:lvl3pPr>
              <a:lnSpc>
                <a:spcPct val="120000"/>
              </a:lnSpc>
              <a:spcBef>
                <a:spcPts val="451"/>
              </a:spcBef>
              <a:spcAft>
                <a:spcPts val="0"/>
              </a:spcAft>
              <a:defRPr sz="1000" baseline="0"/>
            </a:lvl3pPr>
            <a:lvl4pPr>
              <a:lnSpc>
                <a:spcPct val="120000"/>
              </a:lnSpc>
              <a:spcBef>
                <a:spcPts val="451"/>
              </a:spcBef>
              <a:spcAft>
                <a:spcPts val="0"/>
              </a:spcAft>
              <a:defRPr sz="1000" baseline="0"/>
            </a:lvl4pPr>
            <a:lvl5pPr>
              <a:lnSpc>
                <a:spcPct val="120000"/>
              </a:lnSpc>
              <a:spcBef>
                <a:spcPts val="451"/>
              </a:spcBef>
              <a:spcAft>
                <a:spcPts val="0"/>
              </a:spcAft>
              <a:defRPr sz="1000" baseline="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1"/>
          <p:cNvSpPr>
            <a:spLocks noGrp="1"/>
          </p:cNvSpPr>
          <p:nvPr>
            <p:ph type="body" idx="19" hasCustomPrompt="1"/>
          </p:nvPr>
        </p:nvSpPr>
        <p:spPr>
          <a:xfrm>
            <a:off x="4405561" y="1653648"/>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40" name="Text Placeholder 1"/>
          <p:cNvSpPr>
            <a:spLocks noGrp="1"/>
          </p:cNvSpPr>
          <p:nvPr>
            <p:ph type="body" idx="20" hasCustomPrompt="1"/>
          </p:nvPr>
        </p:nvSpPr>
        <p:spPr>
          <a:xfrm>
            <a:off x="8212217" y="1653648"/>
            <a:ext cx="3380875" cy="193899"/>
          </a:xfrm>
          <a:prstGeom prst="rect">
            <a:avLst/>
          </a:prstGeom>
        </p:spPr>
        <p:txBody>
          <a:bodyPr vert="horz" wrap="square" lIns="0" tIns="0" rIns="0" bIns="0" rtlCol="0" anchor="t" anchorCtr="0">
            <a:spAutoFit/>
          </a:bodyPr>
          <a:lstStyle>
            <a:lvl1pPr>
              <a:defRPr lang="en-US" sz="1400" b="1" dirty="0" smtClean="0">
                <a:solidFill>
                  <a:schemeClr val="tx1"/>
                </a:solidFill>
                <a:latin typeface="+mj-lt"/>
              </a:defRPr>
            </a:lvl1pPr>
          </a:lstStyle>
          <a:p>
            <a:pPr lvl="0">
              <a:buNone/>
            </a:pPr>
            <a:r>
              <a:rPr lang="en-US"/>
              <a:t>Chart / Table Title</a:t>
            </a:r>
          </a:p>
        </p:txBody>
      </p:sp>
      <p:sp>
        <p:nvSpPr>
          <p:cNvPr id="41" name="Text Placeholder 2"/>
          <p:cNvSpPr>
            <a:spLocks noGrp="1"/>
          </p:cNvSpPr>
          <p:nvPr>
            <p:ph type="body" idx="21" hasCustomPrompt="1"/>
          </p:nvPr>
        </p:nvSpPr>
        <p:spPr>
          <a:xfrm>
            <a:off x="4405561" y="1892173"/>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42" name="Text Placeholder 2"/>
          <p:cNvSpPr>
            <a:spLocks noGrp="1"/>
          </p:cNvSpPr>
          <p:nvPr>
            <p:ph type="body" idx="22" hasCustomPrompt="1"/>
          </p:nvPr>
        </p:nvSpPr>
        <p:spPr>
          <a:xfrm>
            <a:off x="8212217" y="1896212"/>
            <a:ext cx="3380875" cy="281937"/>
          </a:xfrm>
          <a:prstGeom prst="rect">
            <a:avLst/>
          </a:prstGeom>
        </p:spPr>
        <p:txBody>
          <a:bodyPr wrap="square" anchor="t" anchorCtr="0">
            <a:spAutoFit/>
          </a:bodyPr>
          <a:lstStyle>
            <a:lvl1pPr marL="0" indent="0">
              <a:lnSpc>
                <a:spcPct val="120000"/>
              </a:lnSpc>
              <a:spcAft>
                <a:spcPts val="0"/>
              </a:spcAft>
              <a:buNone/>
              <a:defRPr sz="1100" b="1" baseline="0">
                <a:solidFill>
                  <a:schemeClr val="tx1"/>
                </a:solidFill>
                <a:latin typeface="+mn-lt"/>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Chart / Table Subtitle</a:t>
            </a:r>
          </a:p>
        </p:txBody>
      </p:sp>
      <p:sp>
        <p:nvSpPr>
          <p:cNvPr id="15" name="Text Placeholder 2"/>
          <p:cNvSpPr>
            <a:spLocks noGrp="1"/>
          </p:cNvSpPr>
          <p:nvPr>
            <p:ph type="body" sz="quarter" idx="15" hasCustomPrompt="1"/>
          </p:nvPr>
        </p:nvSpPr>
        <p:spPr>
          <a:xfrm>
            <a:off x="620300" y="6188467"/>
            <a:ext cx="3101473" cy="261610"/>
          </a:xfrm>
          <a:prstGeom prst="rect">
            <a:avLst/>
          </a:prstGeom>
        </p:spPr>
        <p:txBody>
          <a:bodyPr anchor="ctr">
            <a:normAutofit/>
          </a:bodyPr>
          <a:lstStyle>
            <a:lvl1pPr marL="0" indent="0" algn="l">
              <a:buNone/>
              <a:defRPr sz="751" baseline="0"/>
            </a:lvl1pPr>
          </a:lstStyle>
          <a:p>
            <a:pPr lvl="0"/>
            <a:r>
              <a:rPr lang="en-US"/>
              <a:t>&lt;Footnote/Source&gt;</a:t>
            </a:r>
          </a:p>
        </p:txBody>
      </p:sp>
      <p:sp>
        <p:nvSpPr>
          <p:cNvPr id="16" name="Title 1">
            <a:extLst>
              <a:ext uri="{FF2B5EF4-FFF2-40B4-BE49-F238E27FC236}">
                <a16:creationId xmlns:a16="http://schemas.microsoft.com/office/drawing/2014/main" id="{2DA83F67-9589-4832-80E8-565DEEAA1D55}"/>
              </a:ext>
            </a:extLst>
          </p:cNvPr>
          <p:cNvSpPr>
            <a:spLocks noGrp="1"/>
          </p:cNvSpPr>
          <p:nvPr>
            <p:ph type="title"/>
          </p:nvPr>
        </p:nvSpPr>
        <p:spPr>
          <a:xfrm>
            <a:off x="620295" y="792803"/>
            <a:ext cx="10972801" cy="719166"/>
          </a:xfrm>
          <a:prstGeom prst="rect">
            <a:avLst/>
          </a:prstGeom>
        </p:spPr>
        <p:txBody>
          <a:bodyPr anchor="b">
            <a:normAutofit/>
          </a:bodyPr>
          <a:lstStyle>
            <a:lvl1pPr>
              <a:defRPr sz="2400" b="1"/>
            </a:lvl1pPr>
          </a:lstStyle>
          <a:p>
            <a:r>
              <a:rPr lang="en-US"/>
              <a:t>Click to edit Master title style</a:t>
            </a:r>
          </a:p>
        </p:txBody>
      </p:sp>
      <p:sp>
        <p:nvSpPr>
          <p:cNvPr id="14" name="Slide Number Placeholder 6">
            <a:extLst>
              <a:ext uri="{FF2B5EF4-FFF2-40B4-BE49-F238E27FC236}">
                <a16:creationId xmlns:a16="http://schemas.microsoft.com/office/drawing/2014/main" id="{DE1542E5-E447-4899-90AD-F877832586A7}"/>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sp>
        <p:nvSpPr>
          <p:cNvPr id="18" name="Footer Placeholder 3">
            <a:extLst>
              <a:ext uri="{FF2B5EF4-FFF2-40B4-BE49-F238E27FC236}">
                <a16:creationId xmlns:a16="http://schemas.microsoft.com/office/drawing/2014/main" id="{7B344B88-5757-4071-93AF-3EEF60CD24B1}"/>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19" name="Date Placeholder 3">
            <a:extLst>
              <a:ext uri="{FF2B5EF4-FFF2-40B4-BE49-F238E27FC236}">
                <a16:creationId xmlns:a16="http://schemas.microsoft.com/office/drawing/2014/main" id="{2A65BEB6-F04A-4645-9854-D61122B4E831}"/>
              </a:ext>
            </a:extLst>
          </p:cNvPr>
          <p:cNvSpPr>
            <a:spLocks noGrp="1"/>
          </p:cNvSpPr>
          <p:nvPr>
            <p:ph type="dt" sz="half" idx="23"/>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146065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p:cNvCxnSpPr/>
          <p:nvPr/>
        </p:nvCxnSpPr>
        <p:spPr>
          <a:xfrm>
            <a:off x="-1217942" y="6491922"/>
            <a:ext cx="98958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57375" y="6257960"/>
            <a:ext cx="727763" cy="186974"/>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675" dirty="0">
                <a:solidFill>
                  <a:schemeClr val="bg1">
                    <a:lumMod val="65000"/>
                  </a:schemeClr>
                </a:solidFill>
              </a:rPr>
              <a:t>Source and</a:t>
            </a:r>
            <a:br>
              <a:rPr lang="en-US" sz="675" dirty="0">
                <a:solidFill>
                  <a:schemeClr val="bg1">
                    <a:lumMod val="65000"/>
                  </a:schemeClr>
                </a:solidFill>
              </a:rPr>
            </a:br>
            <a:r>
              <a:rPr lang="en-US" sz="675" dirty="0">
                <a:solidFill>
                  <a:schemeClr val="bg1">
                    <a:lumMod val="65000"/>
                  </a:schemeClr>
                </a:solidFill>
              </a:rPr>
              <a:t>Footnotes Guideline</a:t>
            </a:r>
          </a:p>
        </p:txBody>
      </p:sp>
      <p:cxnSp>
        <p:nvCxnSpPr>
          <p:cNvPr id="49" name="Straight Connector 48">
            <a:extLst>
              <a:ext uri="{FF2B5EF4-FFF2-40B4-BE49-F238E27FC236}">
                <a16:creationId xmlns:a16="http://schemas.microsoft.com/office/drawing/2014/main" id="{84A6715D-05EF-4BDB-A768-E7850390E080}"/>
              </a:ext>
            </a:extLst>
          </p:cNvPr>
          <p:cNvCxnSpPr>
            <a:cxnSpLocks/>
          </p:cNvCxnSpPr>
          <p:nvPr/>
        </p:nvCxnSpPr>
        <p:spPr>
          <a:xfrm>
            <a:off x="620293" y="6489681"/>
            <a:ext cx="10972800" cy="0"/>
          </a:xfrm>
          <a:prstGeom prst="line">
            <a:avLst/>
          </a:prstGeom>
          <a:ln>
            <a:solidFill>
              <a:srgbClr val="900507"/>
            </a:solidFill>
          </a:ln>
        </p:spPr>
        <p:style>
          <a:lnRef idx="1">
            <a:schemeClr val="accent1"/>
          </a:lnRef>
          <a:fillRef idx="0">
            <a:schemeClr val="accent1"/>
          </a:fillRef>
          <a:effectRef idx="0">
            <a:schemeClr val="accent1"/>
          </a:effectRef>
          <a:fontRef idx="minor">
            <a:schemeClr val="tx1"/>
          </a:fontRef>
        </p:style>
      </p:cxnSp>
      <p:sp>
        <p:nvSpPr>
          <p:cNvPr id="52" name="Slide Number Placeholder 6">
            <a:extLst>
              <a:ext uri="{FF2B5EF4-FFF2-40B4-BE49-F238E27FC236}">
                <a16:creationId xmlns:a16="http://schemas.microsoft.com/office/drawing/2014/main" id="{6BFBF5A9-26B4-4C17-B9AE-A7E9D48D557E}"/>
              </a:ext>
            </a:extLst>
          </p:cNvPr>
          <p:cNvSpPr>
            <a:spLocks noGrp="1"/>
          </p:cNvSpPr>
          <p:nvPr>
            <p:ph type="sldNum" sz="quarter" idx="4"/>
          </p:nvPr>
        </p:nvSpPr>
        <p:spPr>
          <a:xfrm>
            <a:off x="11090445" y="6529137"/>
            <a:ext cx="502651" cy="256508"/>
          </a:xfrm>
          <a:prstGeom prst="rect">
            <a:avLst/>
          </a:prstGeom>
        </p:spPr>
        <p:txBody>
          <a:bodyPr anchor="ctr"/>
          <a:lstStyle>
            <a:lvl1pPr algn="r">
              <a:defRPr sz="900">
                <a:solidFill>
                  <a:schemeClr val="tx1"/>
                </a:solidFill>
              </a:defRPr>
            </a:lvl1pPr>
          </a:lstStyle>
          <a:p>
            <a:fld id="{452624C8-C2F3-4261-A2FF-8D422EBE80C9}" type="slidenum">
              <a:rPr lang="en-US" smtClean="0"/>
              <a:t>‹#›</a:t>
            </a:fld>
            <a:endParaRPr lang="en-US" dirty="0"/>
          </a:p>
        </p:txBody>
      </p:sp>
      <p:cxnSp>
        <p:nvCxnSpPr>
          <p:cNvPr id="20" name="Straight Connector 19"/>
          <p:cNvCxnSpPr/>
          <p:nvPr/>
        </p:nvCxnSpPr>
        <p:spPr>
          <a:xfrm>
            <a:off x="11577317"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590871" y="-452043"/>
            <a:ext cx="777777" cy="300082"/>
          </a:xfrm>
          <a:prstGeom prst="rect">
            <a:avLst/>
          </a:prstGeom>
          <a:noFill/>
        </p:spPr>
        <p:txBody>
          <a:bodyPr wrap="none" rtlCol="0">
            <a:spAutoFit/>
          </a:bodyPr>
          <a:lstStyle/>
          <a:p>
            <a:pPr algn="l"/>
            <a:r>
              <a:rPr lang="en-US" sz="675" b="1" baseline="0" dirty="0">
                <a:solidFill>
                  <a:schemeClr val="bg1">
                    <a:lumMod val="65000"/>
                  </a:schemeClr>
                </a:solidFill>
              </a:rPr>
              <a:t>No content right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cxnSp>
        <p:nvCxnSpPr>
          <p:cNvPr id="22" name="Straight Connector 21"/>
          <p:cNvCxnSpPr/>
          <p:nvPr/>
        </p:nvCxnSpPr>
        <p:spPr>
          <a:xfrm>
            <a:off x="610659"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2370" y="-452043"/>
            <a:ext cx="729687" cy="300082"/>
          </a:xfrm>
          <a:prstGeom prst="rect">
            <a:avLst/>
          </a:prstGeom>
          <a:noFill/>
        </p:spPr>
        <p:txBody>
          <a:bodyPr wrap="none" rtlCol="0">
            <a:spAutoFit/>
          </a:bodyPr>
          <a:lstStyle/>
          <a:p>
            <a:pPr algn="r"/>
            <a:r>
              <a:rPr lang="en-US" sz="675" b="1" baseline="0" dirty="0">
                <a:solidFill>
                  <a:schemeClr val="bg1">
                    <a:lumMod val="65000"/>
                  </a:schemeClr>
                </a:solidFill>
              </a:rPr>
              <a:t>No content left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sp>
        <p:nvSpPr>
          <p:cNvPr id="27" name="TextBox 26"/>
          <p:cNvSpPr txBox="1"/>
          <p:nvPr/>
        </p:nvSpPr>
        <p:spPr>
          <a:xfrm>
            <a:off x="-132370" y="7066283"/>
            <a:ext cx="729687" cy="300082"/>
          </a:xfrm>
          <a:prstGeom prst="rect">
            <a:avLst/>
          </a:prstGeom>
          <a:noFill/>
        </p:spPr>
        <p:txBody>
          <a:bodyPr wrap="none" rtlCol="0">
            <a:spAutoFit/>
          </a:bodyPr>
          <a:lstStyle/>
          <a:p>
            <a:pPr algn="r"/>
            <a:r>
              <a:rPr lang="en-US" sz="675" b="1" baseline="0" dirty="0">
                <a:solidFill>
                  <a:schemeClr val="bg1">
                    <a:lumMod val="65000"/>
                  </a:schemeClr>
                </a:solidFill>
              </a:rPr>
              <a:t>No content left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sp>
        <p:nvSpPr>
          <p:cNvPr id="28" name="TextBox 27"/>
          <p:cNvSpPr txBox="1"/>
          <p:nvPr/>
        </p:nvSpPr>
        <p:spPr>
          <a:xfrm>
            <a:off x="11590871" y="7066283"/>
            <a:ext cx="777777" cy="300082"/>
          </a:xfrm>
          <a:prstGeom prst="rect">
            <a:avLst/>
          </a:prstGeom>
          <a:noFill/>
        </p:spPr>
        <p:txBody>
          <a:bodyPr wrap="none" rtlCol="0">
            <a:spAutoFit/>
          </a:bodyPr>
          <a:lstStyle/>
          <a:p>
            <a:pPr algn="l"/>
            <a:r>
              <a:rPr lang="en-US" sz="675" b="1" baseline="0" dirty="0">
                <a:solidFill>
                  <a:schemeClr val="bg1">
                    <a:lumMod val="65000"/>
                  </a:schemeClr>
                </a:solidFill>
              </a:rPr>
              <a:t>No content right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cxnSp>
        <p:nvCxnSpPr>
          <p:cNvPr id="3" name="Straight Connector 2"/>
          <p:cNvCxnSpPr/>
          <p:nvPr/>
        </p:nvCxnSpPr>
        <p:spPr>
          <a:xfrm flipV="1">
            <a:off x="610659"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9" name="Straight Connector 28"/>
          <p:cNvCxnSpPr/>
          <p:nvPr/>
        </p:nvCxnSpPr>
        <p:spPr>
          <a:xfrm flipV="1">
            <a:off x="11607556"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42" name="Straight Connector 41"/>
          <p:cNvCxnSpPr/>
          <p:nvPr/>
        </p:nvCxnSpPr>
        <p:spPr>
          <a:xfrm>
            <a:off x="-1217942" y="6491922"/>
            <a:ext cx="98958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7375" y="6257960"/>
            <a:ext cx="727763" cy="186974"/>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675" dirty="0"/>
              <a:t>Source and</a:t>
            </a:r>
            <a:br>
              <a:rPr lang="en-US" sz="675" dirty="0"/>
            </a:br>
            <a:r>
              <a:rPr lang="en-US" sz="675" dirty="0"/>
              <a:t>Footnotes Guideline</a:t>
            </a:r>
          </a:p>
        </p:txBody>
      </p:sp>
      <p:cxnSp>
        <p:nvCxnSpPr>
          <p:cNvPr id="46" name="Straight Connector 45"/>
          <p:cNvCxnSpPr/>
          <p:nvPr/>
        </p:nvCxnSpPr>
        <p:spPr>
          <a:xfrm>
            <a:off x="11577317"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1590871" y="-452043"/>
            <a:ext cx="777777" cy="300082"/>
          </a:xfrm>
          <a:prstGeom prst="rect">
            <a:avLst/>
          </a:prstGeom>
          <a:noFill/>
        </p:spPr>
        <p:txBody>
          <a:bodyPr wrap="none" rtlCol="0">
            <a:spAutoFit/>
          </a:bodyPr>
          <a:lstStyle/>
          <a:p>
            <a:pPr algn="l"/>
            <a:r>
              <a:rPr lang="en-US" sz="675" b="1" baseline="0" dirty="0">
                <a:solidFill>
                  <a:schemeClr val="bg1">
                    <a:lumMod val="65000"/>
                  </a:schemeClr>
                </a:solidFill>
              </a:rPr>
              <a:t>No content right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cxnSp>
        <p:nvCxnSpPr>
          <p:cNvPr id="48" name="Straight Connector 47"/>
          <p:cNvCxnSpPr/>
          <p:nvPr/>
        </p:nvCxnSpPr>
        <p:spPr>
          <a:xfrm>
            <a:off x="610659"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2370" y="-452043"/>
            <a:ext cx="729687" cy="300082"/>
          </a:xfrm>
          <a:prstGeom prst="rect">
            <a:avLst/>
          </a:prstGeom>
          <a:noFill/>
        </p:spPr>
        <p:txBody>
          <a:bodyPr wrap="none" rtlCol="0">
            <a:spAutoFit/>
          </a:bodyPr>
          <a:lstStyle/>
          <a:p>
            <a:pPr algn="r"/>
            <a:r>
              <a:rPr lang="en-US" sz="675" b="1" baseline="0" dirty="0">
                <a:solidFill>
                  <a:schemeClr val="bg1">
                    <a:lumMod val="65000"/>
                  </a:schemeClr>
                </a:solidFill>
              </a:rPr>
              <a:t>No content left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sp>
        <p:nvSpPr>
          <p:cNvPr id="53" name="TextBox 52"/>
          <p:cNvSpPr txBox="1"/>
          <p:nvPr/>
        </p:nvSpPr>
        <p:spPr>
          <a:xfrm>
            <a:off x="-132370" y="7066283"/>
            <a:ext cx="729687" cy="300082"/>
          </a:xfrm>
          <a:prstGeom prst="rect">
            <a:avLst/>
          </a:prstGeom>
          <a:noFill/>
        </p:spPr>
        <p:txBody>
          <a:bodyPr wrap="none" rtlCol="0">
            <a:spAutoFit/>
          </a:bodyPr>
          <a:lstStyle/>
          <a:p>
            <a:pPr algn="r"/>
            <a:r>
              <a:rPr lang="en-US" sz="675" b="1" baseline="0" dirty="0">
                <a:solidFill>
                  <a:schemeClr val="bg1">
                    <a:lumMod val="65000"/>
                  </a:schemeClr>
                </a:solidFill>
              </a:rPr>
              <a:t>No content left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sp>
        <p:nvSpPr>
          <p:cNvPr id="54" name="TextBox 53"/>
          <p:cNvSpPr txBox="1"/>
          <p:nvPr/>
        </p:nvSpPr>
        <p:spPr>
          <a:xfrm>
            <a:off x="11590871" y="7066283"/>
            <a:ext cx="777777" cy="300082"/>
          </a:xfrm>
          <a:prstGeom prst="rect">
            <a:avLst/>
          </a:prstGeom>
          <a:noFill/>
        </p:spPr>
        <p:txBody>
          <a:bodyPr wrap="none" rtlCol="0">
            <a:spAutoFit/>
          </a:bodyPr>
          <a:lstStyle/>
          <a:p>
            <a:pPr algn="l"/>
            <a:r>
              <a:rPr lang="en-US" sz="675" b="1" baseline="0" dirty="0">
                <a:solidFill>
                  <a:schemeClr val="bg1">
                    <a:lumMod val="65000"/>
                  </a:schemeClr>
                </a:solidFill>
              </a:rPr>
              <a:t>No content right</a:t>
            </a:r>
            <a:br>
              <a:rPr lang="en-US" sz="675" b="1" baseline="0" dirty="0">
                <a:solidFill>
                  <a:schemeClr val="bg1">
                    <a:lumMod val="65000"/>
                  </a:schemeClr>
                </a:solidFill>
              </a:rPr>
            </a:br>
            <a:r>
              <a:rPr lang="en-US" sz="675" b="1" baseline="0" dirty="0">
                <a:solidFill>
                  <a:schemeClr val="bg1">
                    <a:lumMod val="65000"/>
                  </a:schemeClr>
                </a:solidFill>
              </a:rPr>
              <a:t>of this line</a:t>
            </a:r>
          </a:p>
        </p:txBody>
      </p:sp>
      <p:cxnSp>
        <p:nvCxnSpPr>
          <p:cNvPr id="55" name="Straight Connector 54"/>
          <p:cNvCxnSpPr/>
          <p:nvPr/>
        </p:nvCxnSpPr>
        <p:spPr>
          <a:xfrm flipV="1">
            <a:off x="610659"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56" name="Straight Connector 55"/>
          <p:cNvCxnSpPr/>
          <p:nvPr/>
        </p:nvCxnSpPr>
        <p:spPr>
          <a:xfrm flipV="1">
            <a:off x="11607556"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sp>
        <p:nvSpPr>
          <p:cNvPr id="57" name="Rectangle 56">
            <a:extLst>
              <a:ext uri="{FF2B5EF4-FFF2-40B4-BE49-F238E27FC236}">
                <a16:creationId xmlns:a16="http://schemas.microsoft.com/office/drawing/2014/main" id="{D2B523AB-A8DA-4F63-B8B2-2235EED6F112}"/>
              </a:ext>
            </a:extLst>
          </p:cNvPr>
          <p:cNvSpPr/>
          <p:nvPr/>
        </p:nvSpPr>
        <p:spPr>
          <a:xfrm>
            <a:off x="0" y="9"/>
            <a:ext cx="12192000" cy="538639"/>
          </a:xfrm>
          <a:prstGeom prst="rect">
            <a:avLst/>
          </a:prstGeom>
          <a:gradFill>
            <a:gsLst>
              <a:gs pos="35000">
                <a:srgbClr val="900507"/>
              </a:gs>
              <a:gs pos="91000">
                <a:srgbClr val="780507"/>
              </a:gs>
              <a:gs pos="0">
                <a:srgbClr val="9B0507"/>
              </a:gs>
              <a:gs pos="65000">
                <a:srgbClr val="87050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900" dirty="0"/>
              <a:t>© 2019 Kenway Consulting, Inc. All Rights Reserved.</a:t>
            </a:r>
          </a:p>
        </p:txBody>
      </p:sp>
      <p:grpSp>
        <p:nvGrpSpPr>
          <p:cNvPr id="58" name="Group 57"/>
          <p:cNvGrpSpPr/>
          <p:nvPr/>
        </p:nvGrpSpPr>
        <p:grpSpPr>
          <a:xfrm>
            <a:off x="-1216684" y="1508099"/>
            <a:ext cx="989587" cy="340739"/>
            <a:chOff x="-913456" y="1554480"/>
            <a:chExt cx="742190" cy="340739"/>
          </a:xfrm>
        </p:grpSpPr>
        <p:sp>
          <p:nvSpPr>
            <p:cNvPr id="59" name="TextBox 58"/>
            <p:cNvSpPr txBox="1"/>
            <p:nvPr/>
          </p:nvSpPr>
          <p:spPr>
            <a:xfrm>
              <a:off x="-579771" y="1708245"/>
              <a:ext cx="407563" cy="186974"/>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675" dirty="0">
                  <a:solidFill>
                    <a:schemeClr val="bg1">
                      <a:lumMod val="65000"/>
                    </a:schemeClr>
                  </a:solidFill>
                </a:rPr>
                <a:t>Place content</a:t>
              </a:r>
              <a:br>
                <a:rPr lang="en-US" sz="675" dirty="0">
                  <a:solidFill>
                    <a:schemeClr val="bg1">
                      <a:lumMod val="65000"/>
                    </a:schemeClr>
                  </a:solidFill>
                </a:rPr>
              </a:br>
              <a:r>
                <a:rPr lang="en-US" sz="675" dirty="0">
                  <a:solidFill>
                    <a:schemeClr val="bg1">
                      <a:lumMod val="65000"/>
                    </a:schemeClr>
                  </a:solidFill>
                </a:rPr>
                <a:t>below  this line</a:t>
              </a:r>
            </a:p>
          </p:txBody>
        </p:sp>
        <p:cxnSp>
          <p:nvCxnSpPr>
            <p:cNvPr id="61" name="Straight Connector 60"/>
            <p:cNvCxnSpPr/>
            <p:nvPr/>
          </p:nvCxnSpPr>
          <p:spPr>
            <a:xfrm>
              <a:off x="-913456" y="1554480"/>
              <a:ext cx="74219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2419099" y="1508093"/>
            <a:ext cx="989588" cy="299506"/>
            <a:chOff x="9372600" y="1554163"/>
            <a:chExt cx="742191" cy="299506"/>
          </a:xfrm>
        </p:grpSpPr>
        <p:cxnSp>
          <p:nvCxnSpPr>
            <p:cNvPr id="63" name="Straight Connector 62"/>
            <p:cNvCxnSpPr/>
            <p:nvPr/>
          </p:nvCxnSpPr>
          <p:spPr>
            <a:xfrm>
              <a:off x="9372600" y="1554163"/>
              <a:ext cx="7421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372600" y="1645920"/>
              <a:ext cx="393137" cy="207749"/>
            </a:xfrm>
            <a:prstGeom prst="rect">
              <a:avLst/>
            </a:prstGeom>
            <a:noFill/>
          </p:spPr>
          <p:txBody>
            <a:bodyPr wrap="none" lIns="0" tIns="0" rIns="0" bIns="0" rtlCol="0">
              <a:spAutoFit/>
            </a:bodyPr>
            <a:lstStyle/>
            <a:p>
              <a:pPr algn="l"/>
              <a:r>
                <a:rPr lang="en-US" sz="675" b="1" baseline="0" dirty="0">
                  <a:solidFill>
                    <a:schemeClr val="bg1">
                      <a:lumMod val="65000"/>
                    </a:schemeClr>
                  </a:solidFill>
                </a:rPr>
                <a:t>Place content</a:t>
              </a:r>
              <a:br>
                <a:rPr lang="en-US" sz="675" b="1" baseline="0" dirty="0">
                  <a:solidFill>
                    <a:schemeClr val="bg1">
                      <a:lumMod val="65000"/>
                    </a:schemeClr>
                  </a:solidFill>
                </a:rPr>
              </a:br>
              <a:r>
                <a:rPr lang="en-US" sz="675" b="1" baseline="0" dirty="0">
                  <a:solidFill>
                    <a:schemeClr val="bg1">
                      <a:lumMod val="65000"/>
                    </a:schemeClr>
                  </a:solidFill>
                </a:rPr>
                <a:t>below this line</a:t>
              </a:r>
            </a:p>
          </p:txBody>
        </p:sp>
      </p:grpSp>
      <p:cxnSp>
        <p:nvCxnSpPr>
          <p:cNvPr id="65" name="Straight Connector 64">
            <a:extLst>
              <a:ext uri="{FF2B5EF4-FFF2-40B4-BE49-F238E27FC236}">
                <a16:creationId xmlns:a16="http://schemas.microsoft.com/office/drawing/2014/main" id="{84A6715D-05EF-4BDB-A768-E7850390E080}"/>
              </a:ext>
            </a:extLst>
          </p:cNvPr>
          <p:cNvCxnSpPr>
            <a:cxnSpLocks/>
          </p:cNvCxnSpPr>
          <p:nvPr/>
        </p:nvCxnSpPr>
        <p:spPr>
          <a:xfrm>
            <a:off x="597793" y="1508090"/>
            <a:ext cx="10972800" cy="0"/>
          </a:xfrm>
          <a:prstGeom prst="line">
            <a:avLst/>
          </a:prstGeom>
          <a:ln>
            <a:solidFill>
              <a:srgbClr val="900507"/>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216684" y="1508099"/>
            <a:ext cx="989587" cy="340739"/>
            <a:chOff x="-913456" y="1554480"/>
            <a:chExt cx="742190" cy="340739"/>
          </a:xfrm>
        </p:grpSpPr>
        <p:sp>
          <p:nvSpPr>
            <p:cNvPr id="67" name="TextBox 66"/>
            <p:cNvSpPr txBox="1"/>
            <p:nvPr/>
          </p:nvSpPr>
          <p:spPr>
            <a:xfrm>
              <a:off x="-579771" y="1708245"/>
              <a:ext cx="407563" cy="186974"/>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675" dirty="0"/>
                <a:t>Place content</a:t>
              </a:r>
              <a:br>
                <a:rPr lang="en-US" sz="675" dirty="0"/>
              </a:br>
              <a:r>
                <a:rPr lang="en-US" sz="675" dirty="0"/>
                <a:t>below  this line</a:t>
              </a:r>
            </a:p>
          </p:txBody>
        </p:sp>
        <p:cxnSp>
          <p:nvCxnSpPr>
            <p:cNvPr id="68" name="Straight Connector 67"/>
            <p:cNvCxnSpPr/>
            <p:nvPr/>
          </p:nvCxnSpPr>
          <p:spPr>
            <a:xfrm>
              <a:off x="-913456" y="155448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669303" y="1325210"/>
            <a:ext cx="44220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69303" y="1050573"/>
            <a:ext cx="44220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12419099" y="1508093"/>
            <a:ext cx="989588" cy="299506"/>
            <a:chOff x="9372600" y="1554163"/>
            <a:chExt cx="742191" cy="299506"/>
          </a:xfrm>
        </p:grpSpPr>
        <p:cxnSp>
          <p:nvCxnSpPr>
            <p:cNvPr id="72" name="Straight Connector 71"/>
            <p:cNvCxnSpPr/>
            <p:nvPr/>
          </p:nvCxnSpPr>
          <p:spPr>
            <a:xfrm>
              <a:off x="9372600" y="1554163"/>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372600" y="1645920"/>
              <a:ext cx="393137" cy="207749"/>
            </a:xfrm>
            <a:prstGeom prst="rect">
              <a:avLst/>
            </a:prstGeom>
            <a:noFill/>
          </p:spPr>
          <p:txBody>
            <a:bodyPr wrap="none" lIns="0" tIns="0" rIns="0" bIns="0" rtlCol="0">
              <a:spAutoFit/>
            </a:bodyPr>
            <a:lstStyle/>
            <a:p>
              <a:pPr algn="l"/>
              <a:r>
                <a:rPr lang="en-US" sz="675" b="1" baseline="0" dirty="0">
                  <a:solidFill>
                    <a:srgbClr val="A2A2A2"/>
                  </a:solidFill>
                </a:rPr>
                <a:t>Place content</a:t>
              </a:r>
              <a:br>
                <a:rPr lang="en-US" sz="675" b="1" baseline="0" dirty="0">
                  <a:solidFill>
                    <a:srgbClr val="A2A2A2"/>
                  </a:solidFill>
                </a:rPr>
              </a:br>
              <a:r>
                <a:rPr lang="en-US" sz="675" b="1" baseline="0" dirty="0">
                  <a:solidFill>
                    <a:srgbClr val="A2A2A2"/>
                  </a:solidFill>
                </a:rPr>
                <a:t>below this line</a:t>
              </a:r>
            </a:p>
          </p:txBody>
        </p:sp>
      </p:grpSp>
      <p:sp>
        <p:nvSpPr>
          <p:cNvPr id="74" name="Title Placeholder 1"/>
          <p:cNvSpPr>
            <a:spLocks noGrp="1"/>
          </p:cNvSpPr>
          <p:nvPr>
            <p:ph type="title"/>
          </p:nvPr>
        </p:nvSpPr>
        <p:spPr>
          <a:xfrm>
            <a:off x="620151" y="807595"/>
            <a:ext cx="10950444" cy="698619"/>
          </a:xfrm>
          <a:prstGeom prst="rect">
            <a:avLst/>
          </a:prstGeom>
        </p:spPr>
        <p:txBody>
          <a:bodyPr vert="horz" lIns="91440" tIns="45720" rIns="91440" bIns="45720" rtlCol="0" anchor="b">
            <a:normAutofit/>
          </a:bodyPr>
          <a:lstStyle/>
          <a:p>
            <a:r>
              <a:rPr lang="en-US"/>
              <a:t>Click to edit Master title</a:t>
            </a:r>
          </a:p>
        </p:txBody>
      </p:sp>
      <p:pic>
        <p:nvPicPr>
          <p:cNvPr id="51" name="Picture 50">
            <a:extLst>
              <a:ext uri="{FF2B5EF4-FFF2-40B4-BE49-F238E27FC236}">
                <a16:creationId xmlns:a16="http://schemas.microsoft.com/office/drawing/2014/main" id="{3CE4F80A-1DF0-4235-9DCF-A800DC4562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42" y="4267"/>
            <a:ext cx="1672281" cy="660977"/>
          </a:xfrm>
          <a:prstGeom prst="rect">
            <a:avLst/>
          </a:prstGeom>
        </p:spPr>
      </p:pic>
      <p:sp>
        <p:nvSpPr>
          <p:cNvPr id="4" name="Footer Placeholder 3">
            <a:extLst>
              <a:ext uri="{FF2B5EF4-FFF2-40B4-BE49-F238E27FC236}">
                <a16:creationId xmlns:a16="http://schemas.microsoft.com/office/drawing/2014/main" id="{92EAEEF1-03B5-4805-9D7E-416FD4589508}"/>
              </a:ext>
            </a:extLst>
          </p:cNvPr>
          <p:cNvSpPr>
            <a:spLocks noGrp="1"/>
          </p:cNvSpPr>
          <p:nvPr>
            <p:ph type="ftr" sz="quarter" idx="3"/>
          </p:nvPr>
        </p:nvSpPr>
        <p:spPr>
          <a:xfrm>
            <a:off x="6965485" y="6529136"/>
            <a:ext cx="4114800" cy="256509"/>
          </a:xfrm>
          <a:prstGeom prst="rect">
            <a:avLst/>
          </a:prstGeom>
        </p:spPr>
        <p:txBody>
          <a:bodyPr vert="horz" lIns="91440" tIns="45720" rIns="91440" bIns="45720" rtlCol="0" anchor="ctr"/>
          <a:lstStyle>
            <a:lvl1pPr algn="r">
              <a:defRPr sz="900">
                <a:solidFill>
                  <a:schemeClr val="tx1"/>
                </a:solidFill>
              </a:defRPr>
            </a:lvl1pPr>
          </a:lstStyle>
          <a:p>
            <a:r>
              <a:rPr lang="en-US" dirty="0"/>
              <a:t>Kenway Consulting</a:t>
            </a:r>
          </a:p>
        </p:txBody>
      </p:sp>
      <p:sp>
        <p:nvSpPr>
          <p:cNvPr id="60" name="Date Placeholder 3">
            <a:extLst>
              <a:ext uri="{FF2B5EF4-FFF2-40B4-BE49-F238E27FC236}">
                <a16:creationId xmlns:a16="http://schemas.microsoft.com/office/drawing/2014/main" id="{1D3EB8C3-6BF3-4BF7-8DF7-F19FFB4C80EB}"/>
              </a:ext>
            </a:extLst>
          </p:cNvPr>
          <p:cNvSpPr>
            <a:spLocks noGrp="1"/>
          </p:cNvSpPr>
          <p:nvPr>
            <p:ph type="dt" sz="half" idx="2"/>
          </p:nvPr>
        </p:nvSpPr>
        <p:spPr>
          <a:xfrm>
            <a:off x="620151" y="6529142"/>
            <a:ext cx="2743200" cy="256509"/>
          </a:xfrm>
          <a:prstGeom prst="rect">
            <a:avLst/>
          </a:prstGeom>
        </p:spPr>
        <p:txBody>
          <a:bodyPr vert="horz" lIns="91440" tIns="45720" rIns="91440" bIns="45720" rtlCol="0" anchor="ctr"/>
          <a:lstStyle>
            <a:lvl1pPr algn="l">
              <a:defRPr sz="900">
                <a:solidFill>
                  <a:schemeClr val="tx1"/>
                </a:solidFill>
              </a:defRPr>
            </a:lvl1pPr>
          </a:lstStyle>
          <a:p>
            <a:r>
              <a:rPr lang="en-US" dirty="0"/>
              <a:t>June 2020</a:t>
            </a:r>
          </a:p>
        </p:txBody>
      </p:sp>
    </p:spTree>
    <p:extLst>
      <p:ext uri="{BB962C8B-B14F-4D97-AF65-F5344CB8AC3E}">
        <p14:creationId xmlns:p14="http://schemas.microsoft.com/office/powerpoint/2010/main" val="573568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3" r:id="rId13"/>
    <p:sldLayoutId id="2147483694" r:id="rId14"/>
  </p:sldLayoutIdLst>
  <p:hf hdr="0"/>
  <p:txStyles>
    <p:titleStyle>
      <a:lvl1pPr algn="l" defTabSz="685783"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1"/>
        </a:spcBef>
        <a:buFont typeface="Arial" panose="020B0604020202020204" pitchFamily="34" charset="0"/>
        <a:buNone/>
        <a:defRPr sz="563"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8369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92" r:id="rId5"/>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241760" y="6520204"/>
            <a:ext cx="435221" cy="323164"/>
          </a:xfrm>
          <a:prstGeom prst="rect">
            <a:avLst/>
          </a:prstGeom>
        </p:spPr>
        <p:txBody>
          <a:bodyPr vert="horz" lIns="91440" tIns="45720" rIns="91440" bIns="45720" rtlCol="0" anchor="ctr"/>
          <a:lstStyle>
            <a:lvl1pPr algn="r">
              <a:defRPr sz="900">
                <a:solidFill>
                  <a:schemeClr val="tx1"/>
                </a:solidFill>
              </a:defRPr>
            </a:lvl1pPr>
          </a:lstStyle>
          <a:p>
            <a:fld id="{032AD96C-90D7-42B4-AAA1-5760D64E1B74}" type="slidenum">
              <a:rPr lang="en-US" smtClean="0"/>
              <a:pPr/>
              <a:t>‹#›</a:t>
            </a:fld>
            <a:endParaRPr lang="en-US" dirty="0"/>
          </a:p>
        </p:txBody>
      </p:sp>
      <p:cxnSp>
        <p:nvCxnSpPr>
          <p:cNvPr id="9" name="Straight Connector 8"/>
          <p:cNvCxnSpPr/>
          <p:nvPr/>
        </p:nvCxnSpPr>
        <p:spPr>
          <a:xfrm>
            <a:off x="733479" y="6592393"/>
            <a:ext cx="0" cy="18288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F8CB9F1-1433-42D0-BB40-3601E10E528C}"/>
              </a:ext>
            </a:extLst>
          </p:cNvPr>
          <p:cNvSpPr txBox="1"/>
          <p:nvPr/>
        </p:nvSpPr>
        <p:spPr>
          <a:xfrm>
            <a:off x="-982385" y="1129127"/>
            <a:ext cx="811119" cy="2769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1000" dirty="0"/>
              <a:t>Place content</a:t>
            </a:r>
            <a:br>
              <a:rPr lang="en-US" sz="1000" dirty="0"/>
            </a:br>
            <a:r>
              <a:rPr lang="en-US" sz="1000" dirty="0"/>
              <a:t>below  this line</a:t>
            </a:r>
          </a:p>
        </p:txBody>
      </p:sp>
      <p:cxnSp>
        <p:nvCxnSpPr>
          <p:cNvPr id="11" name="Straight Connector 10">
            <a:extLst>
              <a:ext uri="{FF2B5EF4-FFF2-40B4-BE49-F238E27FC236}">
                <a16:creationId xmlns:a16="http://schemas.microsoft.com/office/drawing/2014/main" id="{762FC68A-7D3B-4CA7-AE6F-57598FB95E8C}"/>
              </a:ext>
            </a:extLst>
          </p:cNvPr>
          <p:cNvCxnSpPr/>
          <p:nvPr/>
        </p:nvCxnSpPr>
        <p:spPr>
          <a:xfrm>
            <a:off x="-501976" y="1049649"/>
            <a:ext cx="33165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A11DB0-A879-4453-8214-914F0CDBC114}"/>
              </a:ext>
            </a:extLst>
          </p:cNvPr>
          <p:cNvCxnSpPr/>
          <p:nvPr/>
        </p:nvCxnSpPr>
        <p:spPr>
          <a:xfrm>
            <a:off x="-913456" y="5508695"/>
            <a:ext cx="7421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247E75-C157-417F-8FDB-ED4668322B6C}"/>
              </a:ext>
            </a:extLst>
          </p:cNvPr>
          <p:cNvSpPr txBox="1"/>
          <p:nvPr/>
        </p:nvSpPr>
        <p:spPr>
          <a:xfrm>
            <a:off x="-1254231" y="5548504"/>
            <a:ext cx="1082026" cy="2769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sz="1000" dirty="0"/>
              <a:t>Source and</a:t>
            </a:r>
            <a:br>
              <a:rPr lang="en-US" sz="1000" dirty="0"/>
            </a:br>
            <a:r>
              <a:rPr lang="en-US" sz="1000" dirty="0"/>
              <a:t>Footnotes Guideline</a:t>
            </a:r>
          </a:p>
        </p:txBody>
      </p:sp>
      <p:sp>
        <p:nvSpPr>
          <p:cNvPr id="14" name="TextBox 13"/>
          <p:cNvSpPr txBox="1"/>
          <p:nvPr/>
        </p:nvSpPr>
        <p:spPr>
          <a:xfrm>
            <a:off x="-279036" y="7066283"/>
            <a:ext cx="990977" cy="400110"/>
          </a:xfrm>
          <a:prstGeom prst="rect">
            <a:avLst/>
          </a:prstGeom>
          <a:noFill/>
        </p:spPr>
        <p:txBody>
          <a:bodyPr wrap="none" rtlCol="0">
            <a:spAutoFit/>
          </a:bodyPr>
          <a:lstStyle/>
          <a:p>
            <a:pPr algn="r"/>
            <a:r>
              <a:rPr lang="en-US" sz="1000" b="1" baseline="0" dirty="0">
                <a:solidFill>
                  <a:schemeClr val="bg1">
                    <a:lumMod val="65000"/>
                  </a:schemeClr>
                </a:solidFill>
              </a:rPr>
              <a:t>No content left</a:t>
            </a:r>
            <a:br>
              <a:rPr lang="en-US" sz="1000" b="1" baseline="0" dirty="0">
                <a:solidFill>
                  <a:schemeClr val="bg1">
                    <a:lumMod val="65000"/>
                  </a:schemeClr>
                </a:solidFill>
              </a:rPr>
            </a:br>
            <a:r>
              <a:rPr lang="en-US" sz="1000" b="1" baseline="0" dirty="0">
                <a:solidFill>
                  <a:schemeClr val="bg1">
                    <a:lumMod val="65000"/>
                  </a:schemeClr>
                </a:solidFill>
              </a:rPr>
              <a:t>of this line</a:t>
            </a:r>
          </a:p>
        </p:txBody>
      </p:sp>
      <p:sp>
        <p:nvSpPr>
          <p:cNvPr id="15" name="TextBox 14"/>
          <p:cNvSpPr txBox="1"/>
          <p:nvPr/>
        </p:nvSpPr>
        <p:spPr>
          <a:xfrm>
            <a:off x="11464630" y="7066283"/>
            <a:ext cx="1061509" cy="400110"/>
          </a:xfrm>
          <a:prstGeom prst="rect">
            <a:avLst/>
          </a:prstGeom>
          <a:noFill/>
        </p:spPr>
        <p:txBody>
          <a:bodyPr wrap="none" rtlCol="0">
            <a:spAutoFit/>
          </a:bodyPr>
          <a:lstStyle/>
          <a:p>
            <a:pPr algn="l"/>
            <a:r>
              <a:rPr lang="en-US" sz="1000" b="1" baseline="0" dirty="0">
                <a:solidFill>
                  <a:schemeClr val="bg1">
                    <a:lumMod val="65000"/>
                  </a:schemeClr>
                </a:solidFill>
              </a:rPr>
              <a:t>No content right</a:t>
            </a:r>
            <a:br>
              <a:rPr lang="en-US" sz="1000" b="1" baseline="0" dirty="0">
                <a:solidFill>
                  <a:schemeClr val="bg1">
                    <a:lumMod val="65000"/>
                  </a:schemeClr>
                </a:solidFill>
              </a:rPr>
            </a:br>
            <a:r>
              <a:rPr lang="en-US" sz="1000" b="1" baseline="0" dirty="0">
                <a:solidFill>
                  <a:schemeClr val="bg1">
                    <a:lumMod val="65000"/>
                  </a:schemeClr>
                </a:solidFill>
              </a:rPr>
              <a:t>of this line</a:t>
            </a:r>
          </a:p>
        </p:txBody>
      </p:sp>
      <p:cxnSp>
        <p:nvCxnSpPr>
          <p:cNvPr id="16" name="Straight Connector 15"/>
          <p:cNvCxnSpPr/>
          <p:nvPr/>
        </p:nvCxnSpPr>
        <p:spPr>
          <a:xfrm flipV="1">
            <a:off x="721945"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flipV="1">
            <a:off x="11477143" y="7066280"/>
            <a:ext cx="0" cy="369332"/>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sp>
        <p:nvSpPr>
          <p:cNvPr id="18" name="TextBox 17">
            <a:extLst>
              <a:ext uri="{FF2B5EF4-FFF2-40B4-BE49-F238E27FC236}">
                <a16:creationId xmlns:a16="http://schemas.microsoft.com/office/drawing/2014/main" id="{CFEF2656-9D88-4A77-B5AD-4DAF322B4A0C}"/>
              </a:ext>
            </a:extLst>
          </p:cNvPr>
          <p:cNvSpPr txBox="1"/>
          <p:nvPr/>
        </p:nvSpPr>
        <p:spPr>
          <a:xfrm>
            <a:off x="12339127" y="1157141"/>
            <a:ext cx="782265" cy="307777"/>
          </a:xfrm>
          <a:prstGeom prst="rect">
            <a:avLst/>
          </a:prstGeom>
          <a:noFill/>
        </p:spPr>
        <p:txBody>
          <a:bodyPr wrap="none" lIns="0" tIns="0" rIns="0" bIns="0" rtlCol="0">
            <a:spAutoFit/>
          </a:bodyPr>
          <a:lstStyle/>
          <a:p>
            <a:pPr algn="l"/>
            <a:r>
              <a:rPr lang="en-US" sz="1000" b="1" baseline="0" dirty="0">
                <a:solidFill>
                  <a:srgbClr val="A2A2A2"/>
                </a:solidFill>
              </a:rPr>
              <a:t>Place content</a:t>
            </a:r>
            <a:br>
              <a:rPr lang="en-US" sz="1000" b="1" baseline="0" dirty="0">
                <a:solidFill>
                  <a:srgbClr val="A2A2A2"/>
                </a:solidFill>
              </a:rPr>
            </a:br>
            <a:r>
              <a:rPr lang="en-US" sz="1000" b="1" baseline="0" dirty="0">
                <a:solidFill>
                  <a:srgbClr val="A2A2A2"/>
                </a:solidFill>
              </a:rPr>
              <a:t>below this line</a:t>
            </a:r>
          </a:p>
        </p:txBody>
      </p:sp>
      <p:cxnSp>
        <p:nvCxnSpPr>
          <p:cNvPr id="19" name="Straight Connector 18">
            <a:extLst>
              <a:ext uri="{FF2B5EF4-FFF2-40B4-BE49-F238E27FC236}">
                <a16:creationId xmlns:a16="http://schemas.microsoft.com/office/drawing/2014/main" id="{BCFD2F48-DB72-47E5-BFF0-759D8ECB53DE}"/>
              </a:ext>
            </a:extLst>
          </p:cNvPr>
          <p:cNvCxnSpPr/>
          <p:nvPr/>
        </p:nvCxnSpPr>
        <p:spPr>
          <a:xfrm>
            <a:off x="12324057" y="1049649"/>
            <a:ext cx="33165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482067"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95624" y="-452043"/>
            <a:ext cx="1061509" cy="400110"/>
          </a:xfrm>
          <a:prstGeom prst="rect">
            <a:avLst/>
          </a:prstGeom>
          <a:noFill/>
        </p:spPr>
        <p:txBody>
          <a:bodyPr wrap="none" rtlCol="0">
            <a:spAutoFit/>
          </a:bodyPr>
          <a:lstStyle/>
          <a:p>
            <a:pPr algn="l"/>
            <a:r>
              <a:rPr lang="en-US" sz="1000" b="1" baseline="0" dirty="0">
                <a:solidFill>
                  <a:schemeClr val="bg1">
                    <a:lumMod val="65000"/>
                  </a:schemeClr>
                </a:solidFill>
              </a:rPr>
              <a:t>No content right</a:t>
            </a:r>
            <a:br>
              <a:rPr lang="en-US" sz="1000" b="1" baseline="0" dirty="0">
                <a:solidFill>
                  <a:schemeClr val="bg1">
                    <a:lumMod val="65000"/>
                  </a:schemeClr>
                </a:solidFill>
              </a:rPr>
            </a:br>
            <a:r>
              <a:rPr lang="en-US" sz="1000" b="1" baseline="0" dirty="0">
                <a:solidFill>
                  <a:schemeClr val="bg1">
                    <a:lumMod val="65000"/>
                  </a:schemeClr>
                </a:solidFill>
              </a:rPr>
              <a:t>of this line</a:t>
            </a:r>
          </a:p>
        </p:txBody>
      </p:sp>
      <p:cxnSp>
        <p:nvCxnSpPr>
          <p:cNvPr id="22" name="Straight Connector 21"/>
          <p:cNvCxnSpPr/>
          <p:nvPr/>
        </p:nvCxnSpPr>
        <p:spPr>
          <a:xfrm>
            <a:off x="734484" y="-430530"/>
            <a:ext cx="0" cy="25783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9832" y="-452043"/>
            <a:ext cx="990977" cy="400110"/>
          </a:xfrm>
          <a:prstGeom prst="rect">
            <a:avLst/>
          </a:prstGeom>
          <a:noFill/>
        </p:spPr>
        <p:txBody>
          <a:bodyPr wrap="none" rtlCol="0">
            <a:spAutoFit/>
          </a:bodyPr>
          <a:lstStyle/>
          <a:p>
            <a:pPr algn="r"/>
            <a:r>
              <a:rPr lang="en-US" sz="1000" b="1" baseline="0" dirty="0">
                <a:solidFill>
                  <a:schemeClr val="bg1">
                    <a:lumMod val="65000"/>
                  </a:schemeClr>
                </a:solidFill>
              </a:rPr>
              <a:t>No content left</a:t>
            </a:r>
            <a:br>
              <a:rPr lang="en-US" sz="1000" b="1" baseline="0" dirty="0">
                <a:solidFill>
                  <a:schemeClr val="bg1">
                    <a:lumMod val="65000"/>
                  </a:schemeClr>
                </a:solidFill>
              </a:rPr>
            </a:br>
            <a:r>
              <a:rPr lang="en-US" sz="1000" b="1" baseline="0" dirty="0">
                <a:solidFill>
                  <a:schemeClr val="bg1">
                    <a:lumMod val="65000"/>
                  </a:schemeClr>
                </a:solidFill>
              </a:rPr>
              <a:t>of this line</a:t>
            </a:r>
          </a:p>
        </p:txBody>
      </p:sp>
      <p:cxnSp>
        <p:nvCxnSpPr>
          <p:cNvPr id="24" name="Straight Connector 23">
            <a:extLst>
              <a:ext uri="{FF2B5EF4-FFF2-40B4-BE49-F238E27FC236}">
                <a16:creationId xmlns:a16="http://schemas.microsoft.com/office/drawing/2014/main" id="{84A6715D-05EF-4BDB-A768-E7850390E080}"/>
              </a:ext>
            </a:extLst>
          </p:cNvPr>
          <p:cNvCxnSpPr>
            <a:cxnSpLocks/>
          </p:cNvCxnSpPr>
          <p:nvPr/>
        </p:nvCxnSpPr>
        <p:spPr>
          <a:xfrm>
            <a:off x="718113" y="1074953"/>
            <a:ext cx="107716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itle Placeholder 1"/>
          <p:cNvSpPr>
            <a:spLocks noGrp="1"/>
          </p:cNvSpPr>
          <p:nvPr>
            <p:ph type="title"/>
          </p:nvPr>
        </p:nvSpPr>
        <p:spPr>
          <a:xfrm>
            <a:off x="721145" y="374458"/>
            <a:ext cx="10774479" cy="698619"/>
          </a:xfrm>
          <a:prstGeom prst="rect">
            <a:avLst/>
          </a:prstGeom>
        </p:spPr>
        <p:txBody>
          <a:bodyPr vert="horz" lIns="91440" tIns="45720" rIns="91440" bIns="45720" rtlCol="0" anchor="b">
            <a:normAutofit/>
          </a:bodyPr>
          <a:lstStyle/>
          <a:p>
            <a:r>
              <a:rPr lang="en-US"/>
              <a:t>Click to edit Master title</a:t>
            </a:r>
          </a:p>
        </p:txBody>
      </p:sp>
      <p:sp>
        <p:nvSpPr>
          <p:cNvPr id="26" name="TextBox 25">
            <a:extLst>
              <a:ext uri="{FF2B5EF4-FFF2-40B4-BE49-F238E27FC236}">
                <a16:creationId xmlns:a16="http://schemas.microsoft.com/office/drawing/2014/main" id="{024FE51D-DDFE-4675-9D55-0CC281BD0ADC}"/>
              </a:ext>
            </a:extLst>
          </p:cNvPr>
          <p:cNvSpPr txBox="1"/>
          <p:nvPr/>
        </p:nvSpPr>
        <p:spPr>
          <a:xfrm>
            <a:off x="733479" y="6566370"/>
            <a:ext cx="7523922" cy="230832"/>
          </a:xfrm>
          <a:prstGeom prst="rect">
            <a:avLst/>
          </a:prstGeom>
          <a:noFill/>
        </p:spPr>
        <p:txBody>
          <a:bodyPr wrap="square" rtlCol="0">
            <a:spAutoFit/>
          </a:bodyPr>
          <a:lstStyle/>
          <a:p>
            <a:r>
              <a:rPr lang="en-US" sz="900" dirty="0"/>
              <a:t>Proprietary and confidential. Not for distribution. © 2019 Kenway Consulting, Inc. All Rights Reserved.</a:t>
            </a:r>
          </a:p>
        </p:txBody>
      </p:sp>
    </p:spTree>
    <p:extLst>
      <p:ext uri="{BB962C8B-B14F-4D97-AF65-F5344CB8AC3E}">
        <p14:creationId xmlns:p14="http://schemas.microsoft.com/office/powerpoint/2010/main" val="40692562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p:txStyles>
    <p:title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srcRect r="8972"/>
          <a:stretch/>
        </p:blipFill>
        <p:spPr>
          <a:xfrm>
            <a:off x="-5195" y="-20193"/>
            <a:ext cx="12197195" cy="1009650"/>
          </a:xfrm>
          <a:prstGeom prst="rect">
            <a:avLst/>
          </a:prstGeom>
        </p:spPr>
      </p:pic>
      <p:sp>
        <p:nvSpPr>
          <p:cNvPr id="2" name="Title Placeholder 1"/>
          <p:cNvSpPr>
            <a:spLocks noGrp="1"/>
          </p:cNvSpPr>
          <p:nvPr>
            <p:ph type="title"/>
          </p:nvPr>
        </p:nvSpPr>
        <p:spPr>
          <a:xfrm>
            <a:off x="1024128" y="1143824"/>
            <a:ext cx="9720072" cy="94100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24132"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3" y="6470704"/>
            <a:ext cx="2154143"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pPr defTabSz="685800">
              <a:defRPr/>
            </a:pPr>
            <a:fld id="{8E60D740-6563-40E5-A534-8D55CEE10557}" type="datetimeFigureOut">
              <a:rPr lang="en-US" smtClean="0">
                <a:solidFill>
                  <a:prstClr val="black">
                    <a:lumMod val="90000"/>
                    <a:lumOff val="10000"/>
                  </a:prstClr>
                </a:solidFill>
              </a:rPr>
              <a:pPr defTabSz="685800">
                <a:defRPr/>
              </a:pPr>
              <a:t>8/20/2020</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mj-lt"/>
              </a:defRPr>
            </a:lvl1pPr>
          </a:lstStyle>
          <a:p>
            <a:pPr defTabSz="685800">
              <a:defRPr/>
            </a:pPr>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pPr defTabSz="685800">
              <a:defRPr/>
            </a:pPr>
            <a:fld id="{2970853E-3762-400C-8627-23F8630F3D83}" type="slidenum">
              <a:rPr lang="en-US" smtClean="0">
                <a:solidFill>
                  <a:prstClr val="black">
                    <a:lumMod val="90000"/>
                    <a:lumOff val="10000"/>
                  </a:prstClr>
                </a:solidFill>
              </a:rPr>
              <a:pPr defTabSz="685800">
                <a:defRPr/>
              </a:pPr>
              <a:t>‹#›</a:t>
            </a:fld>
            <a:endParaRPr lang="en-US" dirty="0">
              <a:solidFill>
                <a:prstClr val="black">
                  <a:lumMod val="90000"/>
                  <a:lumOff val="10000"/>
                </a:prstClr>
              </a:solidFill>
            </a:endParaRPr>
          </a:p>
        </p:txBody>
      </p:sp>
      <p:cxnSp>
        <p:nvCxnSpPr>
          <p:cNvPr id="7" name="Straight Connector 6"/>
          <p:cNvCxnSpPr/>
          <p:nvPr/>
        </p:nvCxnSpPr>
        <p:spPr>
          <a:xfrm flipV="1">
            <a:off x="762000" y="11438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6568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783" rtl="0" eaLnBrk="1" latinLnBrk="0" hangingPunct="1">
        <a:lnSpc>
          <a:spcPct val="80000"/>
        </a:lnSpc>
        <a:spcBef>
          <a:spcPct val="0"/>
        </a:spcBef>
        <a:buNone/>
        <a:defRPr sz="2100" kern="1200" cap="all" spc="75" baseline="0">
          <a:solidFill>
            <a:schemeClr val="tx1">
              <a:lumMod val="90000"/>
              <a:lumOff val="10000"/>
            </a:schemeClr>
          </a:solidFill>
          <a:latin typeface="+mj-lt"/>
          <a:ea typeface="+mj-ea"/>
          <a:cs typeface="+mj-cs"/>
        </a:defRPr>
      </a:lvl1pPr>
    </p:titleStyle>
    <p:bodyStyle>
      <a:lvl1pPr marL="68580" indent="-68580" algn="l" defTabSz="685783"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350" kern="1200">
          <a:solidFill>
            <a:schemeClr val="tx1"/>
          </a:solidFill>
          <a:latin typeface="+mn-lt"/>
          <a:ea typeface="+mn-ea"/>
          <a:cs typeface="+mn-cs"/>
        </a:defRPr>
      </a:lvl1pPr>
      <a:lvl2pPr marL="198882" indent="-102868" algn="l" defTabSz="685783"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2pPr>
      <a:lvl3pPr marL="336042" indent="-102868" algn="l" defTabSz="685783" rtl="0" eaLnBrk="1" latinLnBrk="0" hangingPunct="1">
        <a:lnSpc>
          <a:spcPct val="90000"/>
        </a:lnSpc>
        <a:spcBef>
          <a:spcPts val="150"/>
        </a:spcBef>
        <a:spcAft>
          <a:spcPts val="300"/>
        </a:spcAft>
        <a:buClr>
          <a:schemeClr val="accent2"/>
        </a:buClr>
        <a:buFont typeface="Wingdings 3" pitchFamily="18" charset="2"/>
        <a:buChar char=""/>
        <a:defRPr sz="825" kern="1200">
          <a:solidFill>
            <a:schemeClr val="tx1"/>
          </a:solidFill>
          <a:latin typeface="+mn-lt"/>
          <a:ea typeface="+mn-ea"/>
          <a:cs typeface="+mn-cs"/>
        </a:defRPr>
      </a:lvl3pPr>
      <a:lvl4pPr marL="445770" indent="-102868" algn="l" defTabSz="685783" rtl="0" eaLnBrk="1" latinLnBrk="0" hangingPunct="1">
        <a:lnSpc>
          <a:spcPct val="90000"/>
        </a:lnSpc>
        <a:spcBef>
          <a:spcPts val="150"/>
        </a:spcBef>
        <a:spcAft>
          <a:spcPts val="300"/>
        </a:spcAft>
        <a:buClr>
          <a:schemeClr val="accent2"/>
        </a:buClr>
        <a:buFont typeface="Wingdings 3" pitchFamily="18" charset="2"/>
        <a:buChar char=""/>
        <a:defRPr sz="825" kern="1200">
          <a:solidFill>
            <a:schemeClr val="tx1"/>
          </a:solidFill>
          <a:latin typeface="+mn-lt"/>
          <a:ea typeface="+mn-ea"/>
          <a:cs typeface="+mn-cs"/>
        </a:defRPr>
      </a:lvl4pPr>
      <a:lvl5pPr marL="582930" indent="-102868" algn="l" defTabSz="685783" rtl="0" eaLnBrk="1" latinLnBrk="0" hangingPunct="1">
        <a:lnSpc>
          <a:spcPct val="90000"/>
        </a:lnSpc>
        <a:spcBef>
          <a:spcPts val="150"/>
        </a:spcBef>
        <a:spcAft>
          <a:spcPts val="300"/>
        </a:spcAft>
        <a:buClr>
          <a:schemeClr val="accent2"/>
        </a:buClr>
        <a:buFont typeface="Wingdings 3" pitchFamily="18" charset="2"/>
        <a:buChar char=""/>
        <a:defRPr sz="825" kern="1200">
          <a:solidFill>
            <a:schemeClr val="tx1"/>
          </a:solidFill>
          <a:latin typeface="+mn-lt"/>
          <a:ea typeface="+mn-ea"/>
          <a:cs typeface="+mn-cs"/>
        </a:defRPr>
      </a:lvl5pPr>
      <a:lvl6pPr marL="685800" indent="-102868" algn="l" defTabSz="685783"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6pPr>
      <a:lvl7pPr marL="795528" indent="-102868" algn="l" defTabSz="685783"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7pPr>
      <a:lvl8pPr marL="912114" indent="-102868" algn="l" defTabSz="685783"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8pPr>
      <a:lvl9pPr marL="1021842" indent="-102868" algn="l" defTabSz="685783"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4.svg"/><Relationship Id="rId4" Type="http://schemas.openxmlformats.org/officeDocument/2006/relationships/diagramQuickStyle" Target="../diagrams/quickStyle4.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82F4-8DB7-423A-9307-1472A4881A41}"/>
              </a:ext>
            </a:extLst>
          </p:cNvPr>
          <p:cNvSpPr>
            <a:spLocks noGrp="1"/>
          </p:cNvSpPr>
          <p:nvPr>
            <p:ph type="title"/>
          </p:nvPr>
        </p:nvSpPr>
        <p:spPr/>
        <p:txBody>
          <a:bodyPr/>
          <a:lstStyle/>
          <a:p>
            <a:r>
              <a:rPr lang="en-US" dirty="0"/>
              <a:t>Agile Training</a:t>
            </a:r>
          </a:p>
        </p:txBody>
      </p:sp>
      <p:sp>
        <p:nvSpPr>
          <p:cNvPr id="3" name="Text Placeholder 2">
            <a:extLst>
              <a:ext uri="{FF2B5EF4-FFF2-40B4-BE49-F238E27FC236}">
                <a16:creationId xmlns:a16="http://schemas.microsoft.com/office/drawing/2014/main" id="{3FF7C0EB-A892-4727-826E-F72C0B56B6C4}"/>
              </a:ext>
            </a:extLst>
          </p:cNvPr>
          <p:cNvSpPr>
            <a:spLocks noGrp="1"/>
          </p:cNvSpPr>
          <p:nvPr>
            <p:ph type="body" idx="1"/>
          </p:nvPr>
        </p:nvSpPr>
        <p:spPr/>
        <p:txBody>
          <a:bodyPr/>
          <a:lstStyle/>
          <a:p>
            <a:r>
              <a:rPr lang="en-US" dirty="0"/>
              <a:t>June 2020</a:t>
            </a:r>
          </a:p>
        </p:txBody>
      </p:sp>
      <p:sp>
        <p:nvSpPr>
          <p:cNvPr id="4" name="Text Placeholder 3">
            <a:extLst>
              <a:ext uri="{FF2B5EF4-FFF2-40B4-BE49-F238E27FC236}">
                <a16:creationId xmlns:a16="http://schemas.microsoft.com/office/drawing/2014/main" id="{6A5DF3E2-F480-4B28-9E9B-B384F6FCFA55}"/>
              </a:ext>
            </a:extLst>
          </p:cNvPr>
          <p:cNvSpPr>
            <a:spLocks noGrp="1"/>
          </p:cNvSpPr>
          <p:nvPr>
            <p:ph type="body" sz="quarter" idx="14"/>
          </p:nvPr>
        </p:nvSpPr>
        <p:spPr/>
        <p:txBody>
          <a:bodyPr/>
          <a:lstStyle/>
          <a:p>
            <a:r>
              <a:rPr lang="en-US" dirty="0"/>
              <a:t>Jim Grohman, Debbie Sanger</a:t>
            </a:r>
          </a:p>
        </p:txBody>
      </p:sp>
    </p:spTree>
    <p:extLst>
      <p:ext uri="{BB962C8B-B14F-4D97-AF65-F5344CB8AC3E}">
        <p14:creationId xmlns:p14="http://schemas.microsoft.com/office/powerpoint/2010/main" val="225006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3066F-FCB7-425E-BB3B-DA0903D73906}"/>
              </a:ext>
            </a:extLst>
          </p:cNvPr>
          <p:cNvSpPr>
            <a:spLocks noGrp="1"/>
          </p:cNvSpPr>
          <p:nvPr>
            <p:ph sz="half" idx="1"/>
          </p:nvPr>
        </p:nvSpPr>
        <p:spPr/>
        <p:txBody>
          <a:bodyPr/>
          <a:lstStyle/>
          <a:p>
            <a:pPr algn="ctr"/>
            <a:r>
              <a:rPr lang="en-US" dirty="0">
                <a:solidFill>
                  <a:schemeClr val="bg1"/>
                </a:solidFill>
              </a:rPr>
              <a:t>There is nothing mysterious about Agile</a:t>
            </a:r>
          </a:p>
          <a:p>
            <a:pPr algn="ctr"/>
            <a:endParaRPr lang="en-US" dirty="0">
              <a:solidFill>
                <a:schemeClr val="bg1"/>
              </a:solidFill>
            </a:endParaRPr>
          </a:p>
          <a:p>
            <a:pPr algn="ctr"/>
            <a:r>
              <a:rPr lang="en-US" dirty="0">
                <a:solidFill>
                  <a:schemeClr val="bg1"/>
                </a:solidFill>
              </a:rPr>
              <a:t>It is a Project Management Methodology</a:t>
            </a:r>
          </a:p>
          <a:p>
            <a:pPr algn="ctr"/>
            <a:endParaRPr lang="en-US" dirty="0">
              <a:solidFill>
                <a:schemeClr val="bg1"/>
              </a:solidFill>
            </a:endParaRPr>
          </a:p>
          <a:p>
            <a:pPr algn="ctr"/>
            <a:r>
              <a:rPr lang="en-US" dirty="0">
                <a:solidFill>
                  <a:schemeClr val="bg1"/>
                </a:solidFill>
              </a:rPr>
              <a:t>If you know Waterfall Project Management you can quickly learn the language and be successful in Agile</a:t>
            </a:r>
          </a:p>
          <a:p>
            <a:pPr algn="ctr"/>
            <a:endParaRPr lang="en-US" dirty="0">
              <a:solidFill>
                <a:schemeClr val="bg1"/>
              </a:solidFill>
            </a:endParaRPr>
          </a:p>
          <a:p>
            <a:pPr algn="ctr"/>
            <a:r>
              <a:rPr lang="en-US" dirty="0">
                <a:solidFill>
                  <a:schemeClr val="bg1"/>
                </a:solidFill>
              </a:rPr>
              <a:t>If you haven’t done Waterfall Project Management, you can quickly learn a few concepts and definitions and be successful in Agile</a:t>
            </a:r>
          </a:p>
          <a:p>
            <a:pPr algn="ctr"/>
            <a:endParaRPr lang="en-US" dirty="0">
              <a:solidFill>
                <a:schemeClr val="bg1"/>
              </a:solidFill>
            </a:endParaRPr>
          </a:p>
          <a:p>
            <a:pPr algn="ctr"/>
            <a:r>
              <a:rPr lang="en-US" dirty="0">
                <a:solidFill>
                  <a:schemeClr val="bg1"/>
                </a:solidFill>
              </a:rPr>
              <a:t>The purpose of this Brown Bag is to try and convince you the above is true and </a:t>
            </a:r>
          </a:p>
          <a:p>
            <a:pPr algn="ctr"/>
            <a:endParaRPr lang="en-US" dirty="0">
              <a:solidFill>
                <a:schemeClr val="bg1"/>
              </a:solidFill>
            </a:endParaRPr>
          </a:p>
          <a:p>
            <a:pPr algn="ctr"/>
            <a:r>
              <a:rPr lang="en-US" dirty="0">
                <a:solidFill>
                  <a:schemeClr val="bg1"/>
                </a:solidFill>
              </a:rPr>
              <a:t>To take first steps to introduce the concepts and definitions</a:t>
            </a:r>
          </a:p>
        </p:txBody>
      </p:sp>
      <p:sp>
        <p:nvSpPr>
          <p:cNvPr id="9" name="Content Placeholder 8">
            <a:extLst>
              <a:ext uri="{FF2B5EF4-FFF2-40B4-BE49-F238E27FC236}">
                <a16:creationId xmlns:a16="http://schemas.microsoft.com/office/drawing/2014/main" id="{1342870E-FD85-4A9B-B0A1-2EA9415C6344}"/>
              </a:ext>
            </a:extLst>
          </p:cNvPr>
          <p:cNvSpPr>
            <a:spLocks noGrp="1"/>
          </p:cNvSpPr>
          <p:nvPr>
            <p:ph sz="half" idx="2"/>
          </p:nvPr>
        </p:nvSpPr>
        <p:spPr>
          <a:xfrm>
            <a:off x="5595730" y="1647376"/>
            <a:ext cx="5997363" cy="4341947"/>
          </a:xfrm>
        </p:spPr>
        <p:txBody>
          <a:bodyPr/>
          <a:lstStyle/>
          <a:p>
            <a:pPr algn="ctr"/>
            <a:r>
              <a:rPr lang="en-US" sz="2800" u="sng" dirty="0"/>
              <a:t>Agile is a Mindset </a:t>
            </a:r>
            <a:endParaRPr lang="en-US" sz="1600" u="sng" dirty="0"/>
          </a:p>
          <a:p>
            <a:pPr marL="457200" indent="-457200" algn="ctr"/>
            <a:r>
              <a:rPr lang="en-US" sz="1800" b="1" i="1" dirty="0"/>
              <a:t>Individuals</a:t>
            </a:r>
            <a:r>
              <a:rPr lang="en-US" sz="1800" i="1" dirty="0"/>
              <a:t> and </a:t>
            </a:r>
            <a:r>
              <a:rPr lang="en-US" sz="1800" b="1" i="1" dirty="0"/>
              <a:t>interactions</a:t>
            </a:r>
            <a:r>
              <a:rPr lang="en-US" sz="1800" i="1" dirty="0"/>
              <a:t> over processes and tools</a:t>
            </a:r>
          </a:p>
          <a:p>
            <a:pPr marL="457200" indent="-457200" algn="ctr"/>
            <a:r>
              <a:rPr lang="en-US" sz="1800" b="1" i="1" dirty="0"/>
              <a:t>Working software </a:t>
            </a:r>
            <a:r>
              <a:rPr lang="en-US" sz="1800" i="1" dirty="0"/>
              <a:t>over comprehensive documentation</a:t>
            </a:r>
          </a:p>
          <a:p>
            <a:pPr marL="457200" indent="-457200" algn="ctr"/>
            <a:r>
              <a:rPr lang="en-US" sz="1800" b="1" i="1" dirty="0"/>
              <a:t>Customer collaboration </a:t>
            </a:r>
            <a:r>
              <a:rPr lang="en-US" sz="1800" i="1" dirty="0"/>
              <a:t>over contract negotiation</a:t>
            </a:r>
          </a:p>
          <a:p>
            <a:pPr marL="457200" indent="-457200" algn="ctr"/>
            <a:r>
              <a:rPr lang="en-US" sz="1800" b="1" i="1" dirty="0"/>
              <a:t>Responding to change </a:t>
            </a:r>
            <a:r>
              <a:rPr lang="en-US" sz="1800" i="1" dirty="0"/>
              <a:t>over following a plan</a:t>
            </a:r>
          </a:p>
          <a:p>
            <a:pPr marL="457200" indent="-457200" algn="ctr"/>
            <a:endParaRPr lang="en-US" sz="1800" i="1" dirty="0"/>
          </a:p>
          <a:p>
            <a:pPr marL="457200" indent="-457200" algn="ctr"/>
            <a:r>
              <a:rPr lang="en-US" sz="2800" u="sng" dirty="0"/>
              <a:t>Scrum is a Methodology </a:t>
            </a:r>
          </a:p>
          <a:p>
            <a:pPr marL="457200" indent="-457200" algn="ctr"/>
            <a:r>
              <a:rPr lang="en-US" sz="1800" dirty="0"/>
              <a:t> </a:t>
            </a:r>
            <a:r>
              <a:rPr lang="en-US" sz="1800" b="1" i="1" dirty="0"/>
              <a:t>Inspect</a:t>
            </a:r>
            <a:r>
              <a:rPr lang="en-US" sz="1800" i="1" dirty="0"/>
              <a:t> and </a:t>
            </a:r>
            <a:r>
              <a:rPr lang="en-US" sz="1800" b="1" i="1" dirty="0"/>
              <a:t>adapt</a:t>
            </a:r>
            <a:r>
              <a:rPr lang="en-US" sz="1800" i="1" dirty="0"/>
              <a:t> feedback loops to cope with complexity</a:t>
            </a:r>
          </a:p>
          <a:p>
            <a:pPr marL="457200" indent="-457200" algn="ctr"/>
            <a:r>
              <a:rPr lang="en-US" sz="1800" i="1" dirty="0"/>
              <a:t>Decision making from </a:t>
            </a:r>
            <a:r>
              <a:rPr lang="en-US" sz="1800" b="1" i="1" dirty="0"/>
              <a:t>real-world results </a:t>
            </a:r>
          </a:p>
          <a:p>
            <a:pPr marL="457200" indent="-457200" algn="ctr"/>
            <a:r>
              <a:rPr lang="en-US" sz="1800" i="1" dirty="0"/>
              <a:t>Short work cadences, known as </a:t>
            </a:r>
            <a:r>
              <a:rPr lang="en-US" sz="1800" b="1" i="1" dirty="0"/>
              <a:t>sprints</a:t>
            </a:r>
            <a:endParaRPr lang="en-US" sz="1800" i="1" dirty="0"/>
          </a:p>
          <a:p>
            <a:pPr marL="457200" indent="-457200" algn="ctr"/>
            <a:r>
              <a:rPr lang="en-US" sz="1800" i="1" dirty="0"/>
              <a:t>Working </a:t>
            </a:r>
            <a:r>
              <a:rPr lang="en-US" sz="1800" b="1" i="1" dirty="0"/>
              <a:t>prototype</a:t>
            </a:r>
            <a:r>
              <a:rPr lang="en-US" sz="1800" i="1" dirty="0"/>
              <a:t> at every stage</a:t>
            </a:r>
            <a:endParaRPr lang="en-US" sz="2800" i="1" dirty="0"/>
          </a:p>
          <a:p>
            <a:pPr marL="457200" indent="-457200" algn="ctr"/>
            <a:endParaRPr lang="en-US" sz="1800" i="1" dirty="0"/>
          </a:p>
        </p:txBody>
      </p:sp>
      <p:sp>
        <p:nvSpPr>
          <p:cNvPr id="2" name="Title 1">
            <a:extLst>
              <a:ext uri="{FF2B5EF4-FFF2-40B4-BE49-F238E27FC236}">
                <a16:creationId xmlns:a16="http://schemas.microsoft.com/office/drawing/2014/main" id="{13DC9B5B-D8A4-4759-A745-77FF1760F22A}"/>
              </a:ext>
            </a:extLst>
          </p:cNvPr>
          <p:cNvSpPr>
            <a:spLocks noGrp="1"/>
          </p:cNvSpPr>
          <p:nvPr>
            <p:ph type="title"/>
          </p:nvPr>
        </p:nvSpPr>
        <p:spPr/>
        <p:txBody>
          <a:bodyPr/>
          <a:lstStyle/>
          <a:p>
            <a:r>
              <a:rPr lang="en-US" dirty="0"/>
              <a:t>Agile is a Mindset and Scrum is a Methodology</a:t>
            </a:r>
          </a:p>
        </p:txBody>
      </p:sp>
      <p:graphicFrame>
        <p:nvGraphicFramePr>
          <p:cNvPr id="8" name="Diagram 4">
            <a:extLst>
              <a:ext uri="{FF2B5EF4-FFF2-40B4-BE49-F238E27FC236}">
                <a16:creationId xmlns:a16="http://schemas.microsoft.com/office/drawing/2014/main" id="{22E8F7E1-16F5-4706-9A13-E204C5952410}"/>
              </a:ext>
            </a:extLst>
          </p:cNvPr>
          <p:cNvGraphicFramePr/>
          <p:nvPr>
            <p:extLst>
              <p:ext uri="{D42A27DB-BD31-4B8C-83A1-F6EECF244321}">
                <p14:modId xmlns:p14="http://schemas.microsoft.com/office/powerpoint/2010/main" val="3536793601"/>
              </p:ext>
            </p:extLst>
          </p:nvPr>
        </p:nvGraphicFramePr>
        <p:xfrm>
          <a:off x="446359" y="1727112"/>
          <a:ext cx="5323306" cy="4461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3">
            <a:extLst>
              <a:ext uri="{FF2B5EF4-FFF2-40B4-BE49-F238E27FC236}">
                <a16:creationId xmlns:a16="http://schemas.microsoft.com/office/drawing/2014/main" id="{2B89DB2D-61A0-4432-8801-B95E6C36B5B9}"/>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Date Placeholder 5">
            <a:extLst>
              <a:ext uri="{FF2B5EF4-FFF2-40B4-BE49-F238E27FC236}">
                <a16:creationId xmlns:a16="http://schemas.microsoft.com/office/drawing/2014/main" id="{3ED68CF9-1DC3-40D8-B9B1-7D70F3251CCB}"/>
              </a:ext>
            </a:extLst>
          </p:cNvPr>
          <p:cNvSpPr txBox="1">
            <a:spLocks/>
          </p:cNvSpPr>
          <p:nvPr/>
        </p:nvSpPr>
        <p:spPr>
          <a:xfrm>
            <a:off x="620151" y="6529142"/>
            <a:ext cx="2743200" cy="256509"/>
          </a:xfrm>
          <a:prstGeom prst="rect">
            <a:avLst/>
          </a:prstGeom>
        </p:spPr>
        <p:txBody>
          <a:bodyPr anchor="ctr">
            <a:normAutofit/>
          </a:bodyPr>
          <a:lstStyle>
            <a:lvl1pPr marL="0" indent="0" algn="l" defTabSz="685783" rtl="0" eaLnBrk="1" latinLnBrk="0" hangingPunct="1">
              <a:lnSpc>
                <a:spcPct val="90000"/>
              </a:lnSpc>
              <a:spcBef>
                <a:spcPts val="751"/>
              </a:spcBef>
              <a:buFont typeface="Arial" panose="020B0604020202020204" pitchFamily="34" charset="0"/>
              <a:buNone/>
              <a:defRPr sz="751" kern="1200" baseline="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defTabSz="914400">
              <a:lnSpc>
                <a:spcPct val="100000"/>
              </a:lnSpc>
              <a:spcBef>
                <a:spcPts val="0"/>
              </a:spcBef>
              <a:buFontTx/>
              <a:buNone/>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12" name="Footer Placeholder 6">
            <a:extLst>
              <a:ext uri="{FF2B5EF4-FFF2-40B4-BE49-F238E27FC236}">
                <a16:creationId xmlns:a16="http://schemas.microsoft.com/office/drawing/2014/main" id="{B46A5D6F-FBC5-4063-9C42-2584B8ABD5BE}"/>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924D5F-B802-425A-A5FD-CABB1A10B97D}"/>
              </a:ext>
            </a:extLst>
          </p:cNvPr>
          <p:cNvSpPr>
            <a:spLocks noGrp="1"/>
          </p:cNvSpPr>
          <p:nvPr>
            <p:ph type="title"/>
          </p:nvPr>
        </p:nvSpPr>
        <p:spPr/>
        <p:txBody>
          <a:bodyPr/>
          <a:lstStyle/>
          <a:p>
            <a:r>
              <a:rPr lang="en-US" dirty="0"/>
              <a:t>Environmental Factors for Success</a:t>
            </a:r>
          </a:p>
        </p:txBody>
      </p:sp>
      <p:sp>
        <p:nvSpPr>
          <p:cNvPr id="9" name="Content Placeholder 8">
            <a:extLst>
              <a:ext uri="{FF2B5EF4-FFF2-40B4-BE49-F238E27FC236}">
                <a16:creationId xmlns:a16="http://schemas.microsoft.com/office/drawing/2014/main" id="{957CDFA3-EA93-4FBD-B501-150B386E49D3}"/>
              </a:ext>
            </a:extLst>
          </p:cNvPr>
          <p:cNvSpPr>
            <a:spLocks noGrp="1"/>
          </p:cNvSpPr>
          <p:nvPr>
            <p:ph sz="half" idx="2"/>
          </p:nvPr>
        </p:nvSpPr>
        <p:spPr>
          <a:xfrm>
            <a:off x="620295" y="1643055"/>
            <a:ext cx="11141175" cy="4348935"/>
          </a:xfrm>
        </p:spPr>
        <p:txBody>
          <a:bodyPr/>
          <a:lstStyle/>
          <a:p>
            <a:r>
              <a:rPr lang="en-US" sz="1600" dirty="0"/>
              <a:t>In order to ensure any team can successfully deliver, we need to start with the right environment:</a:t>
            </a:r>
          </a:p>
          <a:p>
            <a:pPr marL="285750" indent="-285750">
              <a:buFont typeface="Arial" panose="020B0604020202020204" pitchFamily="34" charset="0"/>
              <a:buChar char="•"/>
            </a:pPr>
            <a:r>
              <a:rPr lang="en-US" sz="1600" dirty="0"/>
              <a:t>Clear ownership of decision-making, roles and responsibilities, and accountability and responsibility are well defined</a:t>
            </a:r>
          </a:p>
          <a:p>
            <a:pPr marL="285750" indent="-285750">
              <a:buFont typeface="Arial" panose="020B0604020202020204" pitchFamily="34" charset="0"/>
              <a:buChar char="•"/>
            </a:pPr>
            <a:r>
              <a:rPr lang="en-US" sz="1600" dirty="0"/>
              <a:t>Clear definition of business objectives and what success means</a:t>
            </a:r>
          </a:p>
          <a:p>
            <a:pPr marL="285750" indent="-285750">
              <a:buFont typeface="Arial" panose="020B0604020202020204" pitchFamily="34" charset="0"/>
              <a:buChar char="•"/>
            </a:pPr>
            <a:r>
              <a:rPr lang="en-US" sz="1600" dirty="0"/>
              <a:t>Changes against the plan are articulated, agreed upon and the rest of the plan is adjusted in response</a:t>
            </a:r>
          </a:p>
          <a:p>
            <a:pPr marL="285750" indent="-285750">
              <a:buFont typeface="Arial" panose="020B0604020202020204" pitchFamily="34" charset="0"/>
              <a:buChar char="•"/>
            </a:pPr>
            <a:r>
              <a:rPr lang="en-US" sz="1600" dirty="0"/>
              <a:t>Resources with required experience and skills are identified and have capacity required to meet the defined needs of the project </a:t>
            </a:r>
          </a:p>
          <a:p>
            <a:pPr marL="285750" indent="-285750">
              <a:buFont typeface="Arial" panose="020B0604020202020204" pitchFamily="34" charset="0"/>
              <a:buChar char="•"/>
            </a:pPr>
            <a:r>
              <a:rPr lang="en-US" sz="1600" dirty="0"/>
              <a:t>Story map and stories document the business requirements and are agreed to by the decision makers using the appropriate scrum ceremonies. </a:t>
            </a:r>
          </a:p>
          <a:p>
            <a:pPr marL="285750" indent="-285750">
              <a:buFont typeface="Arial" panose="020B0604020202020204" pitchFamily="34" charset="0"/>
              <a:buChar char="•"/>
            </a:pPr>
            <a:r>
              <a:rPr lang="en-US" sz="1600" dirty="0"/>
              <a:t>If there are multiple workstreams, scaled agile and program management is employed to ensure alignment and dependencies are identified and coordinated</a:t>
            </a:r>
          </a:p>
          <a:p>
            <a:pPr marL="285750" indent="-285750">
              <a:buFont typeface="Arial" panose="020B0604020202020204" pitchFamily="34" charset="0"/>
              <a:buChar char="•"/>
            </a:pPr>
            <a:r>
              <a:rPr lang="en-US" sz="1600" dirty="0"/>
              <a:t>Organization and leadership support increasing maturity in the execution and adherence to the scrum process and agile mindset.</a:t>
            </a:r>
          </a:p>
          <a:p>
            <a:pPr marL="285750" indent="-285750">
              <a:buFont typeface="Arial" panose="020B0604020202020204" pitchFamily="34" charset="0"/>
              <a:buChar char="•"/>
            </a:pPr>
            <a:r>
              <a:rPr lang="en-US" sz="1600" dirty="0"/>
              <a:t>There is a focus on a single team to demonstrate success, implement change management, and have an example of good for broader implementation in the future. </a:t>
            </a:r>
          </a:p>
          <a:p>
            <a:pPr marL="285750" indent="-285750">
              <a:buFont typeface="Arial" panose="020B0604020202020204" pitchFamily="34" charset="0"/>
              <a:buChar char="•"/>
            </a:pPr>
            <a:endParaRPr lang="en-US" sz="1600" dirty="0"/>
          </a:p>
        </p:txBody>
      </p:sp>
      <p:pic>
        <p:nvPicPr>
          <p:cNvPr id="12" name="Graphic 11" descr="Excavator">
            <a:extLst>
              <a:ext uri="{FF2B5EF4-FFF2-40B4-BE49-F238E27FC236}">
                <a16:creationId xmlns:a16="http://schemas.microsoft.com/office/drawing/2014/main" id="{85346CB3-C38E-44E9-B96A-060E4D1E75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9935" y="5426242"/>
            <a:ext cx="914400" cy="914400"/>
          </a:xfrm>
          <a:prstGeom prst="rect">
            <a:avLst/>
          </a:prstGeom>
        </p:spPr>
      </p:pic>
      <p:pic>
        <p:nvPicPr>
          <p:cNvPr id="15" name="Graphic 14" descr="Excavator">
            <a:extLst>
              <a:ext uri="{FF2B5EF4-FFF2-40B4-BE49-F238E27FC236}">
                <a16:creationId xmlns:a16="http://schemas.microsoft.com/office/drawing/2014/main" id="{A047A3D7-1661-4DC1-95F7-CDC01B82E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6721" y="5426242"/>
            <a:ext cx="914400" cy="914400"/>
          </a:xfrm>
          <a:prstGeom prst="rect">
            <a:avLst/>
          </a:prstGeom>
        </p:spPr>
      </p:pic>
      <p:pic>
        <p:nvPicPr>
          <p:cNvPr id="16" name="Graphic 15" descr="Excavator">
            <a:extLst>
              <a:ext uri="{FF2B5EF4-FFF2-40B4-BE49-F238E27FC236}">
                <a16:creationId xmlns:a16="http://schemas.microsoft.com/office/drawing/2014/main" id="{F1F1A4E7-F822-4B54-BEF6-72E865B26E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5114" y="5426242"/>
            <a:ext cx="914400" cy="914400"/>
          </a:xfrm>
          <a:prstGeom prst="rect">
            <a:avLst/>
          </a:prstGeom>
        </p:spPr>
      </p:pic>
      <p:pic>
        <p:nvPicPr>
          <p:cNvPr id="17" name="Graphic 16" descr="Excavator">
            <a:extLst>
              <a:ext uri="{FF2B5EF4-FFF2-40B4-BE49-F238E27FC236}">
                <a16:creationId xmlns:a16="http://schemas.microsoft.com/office/drawing/2014/main" id="{AD884E01-4160-43F1-B95F-6AB19330F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3507" y="5426242"/>
            <a:ext cx="914400" cy="914400"/>
          </a:xfrm>
          <a:prstGeom prst="rect">
            <a:avLst/>
          </a:prstGeom>
        </p:spPr>
      </p:pic>
      <p:pic>
        <p:nvPicPr>
          <p:cNvPr id="18" name="Graphic 17" descr="Excavator">
            <a:extLst>
              <a:ext uri="{FF2B5EF4-FFF2-40B4-BE49-F238E27FC236}">
                <a16:creationId xmlns:a16="http://schemas.microsoft.com/office/drawing/2014/main" id="{6F0E9276-8432-489F-A63D-2C6C6991B0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00" y="5426242"/>
            <a:ext cx="914400" cy="914400"/>
          </a:xfrm>
          <a:prstGeom prst="rect">
            <a:avLst/>
          </a:prstGeom>
        </p:spPr>
      </p:pic>
      <p:pic>
        <p:nvPicPr>
          <p:cNvPr id="19" name="Graphic 18" descr="Excavator">
            <a:extLst>
              <a:ext uri="{FF2B5EF4-FFF2-40B4-BE49-F238E27FC236}">
                <a16:creationId xmlns:a16="http://schemas.microsoft.com/office/drawing/2014/main" id="{1CE78944-F30D-435E-9C30-D9DBF2484A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0293" y="5426242"/>
            <a:ext cx="914400" cy="914400"/>
          </a:xfrm>
          <a:prstGeom prst="rect">
            <a:avLst/>
          </a:prstGeom>
        </p:spPr>
      </p:pic>
      <p:pic>
        <p:nvPicPr>
          <p:cNvPr id="20" name="Graphic 19" descr="Excavator">
            <a:extLst>
              <a:ext uri="{FF2B5EF4-FFF2-40B4-BE49-F238E27FC236}">
                <a16:creationId xmlns:a16="http://schemas.microsoft.com/office/drawing/2014/main" id="{E3FBBCD4-1386-4A47-ACA0-C3FCBD05C0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8328" y="5426242"/>
            <a:ext cx="914400" cy="914400"/>
          </a:xfrm>
          <a:prstGeom prst="rect">
            <a:avLst/>
          </a:prstGeom>
        </p:spPr>
      </p:pic>
      <p:sp>
        <p:nvSpPr>
          <p:cNvPr id="11" name="Slide Number Placeholder 3">
            <a:extLst>
              <a:ext uri="{FF2B5EF4-FFF2-40B4-BE49-F238E27FC236}">
                <a16:creationId xmlns:a16="http://schemas.microsoft.com/office/drawing/2014/main" id="{B576A6DA-6372-4EE6-997D-D4433ADA0885}"/>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Date Placeholder 5">
            <a:extLst>
              <a:ext uri="{FF2B5EF4-FFF2-40B4-BE49-F238E27FC236}">
                <a16:creationId xmlns:a16="http://schemas.microsoft.com/office/drawing/2014/main" id="{030C2F81-1E55-4B60-B136-4EC7A2BD07E3}"/>
              </a:ext>
            </a:extLst>
          </p:cNvPr>
          <p:cNvSpPr>
            <a:spLocks noGrp="1"/>
          </p:cNvSpPr>
          <p:nvPr>
            <p:ph type="dt" sz="half" idx="15"/>
          </p:nvPr>
        </p:nvSpPr>
        <p:spPr>
          <a:xfrm>
            <a:off x="620151" y="6529142"/>
            <a:ext cx="2743200" cy="256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
        <p:nvSpPr>
          <p:cNvPr id="14" name="Footer Placeholder 6">
            <a:extLst>
              <a:ext uri="{FF2B5EF4-FFF2-40B4-BE49-F238E27FC236}">
                <a16:creationId xmlns:a16="http://schemas.microsoft.com/office/drawing/2014/main" id="{2598C6CB-FD36-44EC-BE67-D2369B21740E}"/>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Left Brace 1">
            <a:extLst>
              <a:ext uri="{FF2B5EF4-FFF2-40B4-BE49-F238E27FC236}">
                <a16:creationId xmlns:a16="http://schemas.microsoft.com/office/drawing/2014/main" id="{CCD2C92D-F46C-46AE-81B5-8F5369458574}"/>
              </a:ext>
            </a:extLst>
          </p:cNvPr>
          <p:cNvSpPr/>
          <p:nvPr/>
        </p:nvSpPr>
        <p:spPr>
          <a:xfrm>
            <a:off x="304800" y="2000250"/>
            <a:ext cx="315351"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72AA8165-1B90-40CF-90B9-56B9355B1C32}"/>
              </a:ext>
            </a:extLst>
          </p:cNvPr>
          <p:cNvSpPr/>
          <p:nvPr/>
        </p:nvSpPr>
        <p:spPr>
          <a:xfrm>
            <a:off x="304800" y="3331750"/>
            <a:ext cx="315351" cy="16425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33A3FA4-773C-43B1-9321-7EDD29161BC3}"/>
              </a:ext>
            </a:extLst>
          </p:cNvPr>
          <p:cNvSpPr txBox="1"/>
          <p:nvPr/>
        </p:nvSpPr>
        <p:spPr>
          <a:xfrm rot="16200000">
            <a:off x="-474323" y="2387084"/>
            <a:ext cx="1295400" cy="369332"/>
          </a:xfrm>
          <a:prstGeom prst="rect">
            <a:avLst/>
          </a:prstGeom>
          <a:noFill/>
        </p:spPr>
        <p:txBody>
          <a:bodyPr wrap="square" rtlCol="0">
            <a:spAutoFit/>
          </a:bodyPr>
          <a:lstStyle/>
          <a:p>
            <a:r>
              <a:rPr lang="en-US" dirty="0"/>
              <a:t>All Projects </a:t>
            </a:r>
          </a:p>
        </p:txBody>
      </p:sp>
      <p:sp>
        <p:nvSpPr>
          <p:cNvPr id="22" name="TextBox 21">
            <a:extLst>
              <a:ext uri="{FF2B5EF4-FFF2-40B4-BE49-F238E27FC236}">
                <a16:creationId xmlns:a16="http://schemas.microsoft.com/office/drawing/2014/main" id="{FDD5418E-1DE9-4C3C-8A5E-73529E6FCA12}"/>
              </a:ext>
            </a:extLst>
          </p:cNvPr>
          <p:cNvSpPr txBox="1"/>
          <p:nvPr/>
        </p:nvSpPr>
        <p:spPr>
          <a:xfrm rot="16200000">
            <a:off x="-493526" y="3963479"/>
            <a:ext cx="1295400" cy="369332"/>
          </a:xfrm>
          <a:prstGeom prst="rect">
            <a:avLst/>
          </a:prstGeom>
          <a:noFill/>
        </p:spPr>
        <p:txBody>
          <a:bodyPr wrap="square" rtlCol="0">
            <a:spAutoFit/>
          </a:bodyPr>
          <a:lstStyle/>
          <a:p>
            <a:pPr algn="ctr"/>
            <a:r>
              <a:rPr lang="en-US" dirty="0"/>
              <a:t>Agile</a:t>
            </a:r>
          </a:p>
        </p:txBody>
      </p:sp>
    </p:spTree>
    <p:extLst>
      <p:ext uri="{BB962C8B-B14F-4D97-AF65-F5344CB8AC3E}">
        <p14:creationId xmlns:p14="http://schemas.microsoft.com/office/powerpoint/2010/main" val="52524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133-3547-4396-820E-3155618039A7}"/>
              </a:ext>
            </a:extLst>
          </p:cNvPr>
          <p:cNvSpPr>
            <a:spLocks noGrp="1"/>
          </p:cNvSpPr>
          <p:nvPr>
            <p:ph type="title"/>
          </p:nvPr>
        </p:nvSpPr>
        <p:spPr/>
        <p:txBody>
          <a:bodyPr/>
          <a:lstStyle/>
          <a:p>
            <a:r>
              <a:rPr lang="en-US" dirty="0"/>
              <a:t>When a client requests help with Agile</a:t>
            </a:r>
          </a:p>
        </p:txBody>
      </p:sp>
      <p:sp>
        <p:nvSpPr>
          <p:cNvPr id="12" name="TextBox 11">
            <a:extLst>
              <a:ext uri="{FF2B5EF4-FFF2-40B4-BE49-F238E27FC236}">
                <a16:creationId xmlns:a16="http://schemas.microsoft.com/office/drawing/2014/main" id="{ADF52675-B950-4197-BD38-79AB184A54E9}"/>
              </a:ext>
            </a:extLst>
          </p:cNvPr>
          <p:cNvSpPr txBox="1"/>
          <p:nvPr/>
        </p:nvSpPr>
        <p:spPr>
          <a:xfrm>
            <a:off x="1382585" y="2520286"/>
            <a:ext cx="6866065" cy="5355312"/>
          </a:xfrm>
          <a:prstGeom prst="rect">
            <a:avLst/>
          </a:prstGeom>
          <a:noFill/>
        </p:spPr>
        <p:txBody>
          <a:bodyPr wrap="square" rtlCol="0">
            <a:spAutoFit/>
          </a:bodyPr>
          <a:lstStyle/>
          <a:p>
            <a:r>
              <a:rPr lang="en-US" dirty="0"/>
              <a:t>Companies are at various stages of learning and implementing Agile – this can often lead to confusion</a:t>
            </a:r>
          </a:p>
          <a:p>
            <a:endParaRPr lang="en-US" dirty="0"/>
          </a:p>
          <a:p>
            <a:r>
              <a:rPr lang="en-US" dirty="0"/>
              <a:t>As we are taking on new work ASK QUESTIONS – in this state of growth it’s very likely that we are all using vocabulary differently based on where we sit on the growth trajectory</a:t>
            </a:r>
          </a:p>
          <a:p>
            <a:endParaRPr lang="en-US" dirty="0"/>
          </a:p>
          <a:p>
            <a:r>
              <a:rPr lang="en-US" dirty="0"/>
              <a:t>The biggest question:  The client asked for a “SCRUM MASTER” what do they really want?  (what do they mean?), for example:</a:t>
            </a:r>
          </a:p>
          <a:p>
            <a:pPr marL="285750" indent="-285750">
              <a:buFont typeface="Arial" panose="020B0604020202020204" pitchFamily="34" charset="0"/>
              <a:buChar char="•"/>
            </a:pPr>
            <a:r>
              <a:rPr lang="en-US" dirty="0"/>
              <a:t>Is the scrum master accountable for the team’s sprint by sprint performance?</a:t>
            </a:r>
          </a:p>
          <a:p>
            <a:pPr marL="285750" indent="-285750">
              <a:buFont typeface="Arial" panose="020B0604020202020204" pitchFamily="34" charset="0"/>
              <a:buChar char="•"/>
            </a:pPr>
            <a:r>
              <a:rPr lang="en-US" dirty="0"/>
              <a:t>Would you expect the scrum master to set priorities and do other activities like planning and RAID log in support of the team?</a:t>
            </a:r>
          </a:p>
          <a:p>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Arrow: Left-Right 2">
            <a:extLst>
              <a:ext uri="{FF2B5EF4-FFF2-40B4-BE49-F238E27FC236}">
                <a16:creationId xmlns:a16="http://schemas.microsoft.com/office/drawing/2014/main" id="{886A184C-2D67-4223-BCED-74B104E5D7D6}"/>
              </a:ext>
            </a:extLst>
          </p:cNvPr>
          <p:cNvSpPr/>
          <p:nvPr/>
        </p:nvSpPr>
        <p:spPr>
          <a:xfrm>
            <a:off x="1209675" y="1733550"/>
            <a:ext cx="9429750" cy="7191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F31CBA-29B3-4F25-AA2E-400F4D89AE46}"/>
              </a:ext>
            </a:extLst>
          </p:cNvPr>
          <p:cNvSpPr/>
          <p:nvPr/>
        </p:nvSpPr>
        <p:spPr>
          <a:xfrm>
            <a:off x="1552575" y="1938879"/>
            <a:ext cx="1628775" cy="308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Waterfall</a:t>
            </a:r>
          </a:p>
        </p:txBody>
      </p:sp>
      <p:sp>
        <p:nvSpPr>
          <p:cNvPr id="14" name="Rectangle 13">
            <a:extLst>
              <a:ext uri="{FF2B5EF4-FFF2-40B4-BE49-F238E27FC236}">
                <a16:creationId xmlns:a16="http://schemas.microsoft.com/office/drawing/2014/main" id="{86F1F7F7-92E8-4064-A2A3-C35C59684573}"/>
              </a:ext>
            </a:extLst>
          </p:cNvPr>
          <p:cNvSpPr/>
          <p:nvPr/>
        </p:nvSpPr>
        <p:spPr>
          <a:xfrm>
            <a:off x="8248650" y="1929867"/>
            <a:ext cx="2209800" cy="308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Agile</a:t>
            </a:r>
          </a:p>
        </p:txBody>
      </p:sp>
      <p:graphicFrame>
        <p:nvGraphicFramePr>
          <p:cNvPr id="15" name="Diagram 14">
            <a:extLst>
              <a:ext uri="{FF2B5EF4-FFF2-40B4-BE49-F238E27FC236}">
                <a16:creationId xmlns:a16="http://schemas.microsoft.com/office/drawing/2014/main" id="{43780081-35C5-44F8-BAF0-912A1519B5BD}"/>
              </a:ext>
            </a:extLst>
          </p:cNvPr>
          <p:cNvGraphicFramePr/>
          <p:nvPr>
            <p:extLst>
              <p:ext uri="{D42A27DB-BD31-4B8C-83A1-F6EECF244321}">
                <p14:modId xmlns:p14="http://schemas.microsoft.com/office/powerpoint/2010/main" val="1279201270"/>
              </p:ext>
            </p:extLst>
          </p:nvPr>
        </p:nvGraphicFramePr>
        <p:xfrm>
          <a:off x="5816867" y="2520286"/>
          <a:ext cx="8629185" cy="3794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3">
            <a:extLst>
              <a:ext uri="{FF2B5EF4-FFF2-40B4-BE49-F238E27FC236}">
                <a16:creationId xmlns:a16="http://schemas.microsoft.com/office/drawing/2014/main" id="{310E7F6F-226D-49A9-A7DD-2D653598E342}"/>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Date Placeholder 5">
            <a:extLst>
              <a:ext uri="{FF2B5EF4-FFF2-40B4-BE49-F238E27FC236}">
                <a16:creationId xmlns:a16="http://schemas.microsoft.com/office/drawing/2014/main" id="{80D4ED34-EA72-4080-8CF7-E89B13F78525}"/>
              </a:ext>
            </a:extLst>
          </p:cNvPr>
          <p:cNvSpPr>
            <a:spLocks noGrp="1"/>
          </p:cNvSpPr>
          <p:nvPr>
            <p:ph type="dt" sz="half" idx="15"/>
          </p:nvPr>
        </p:nvSpPr>
        <p:spPr>
          <a:xfrm>
            <a:off x="620151" y="6529142"/>
            <a:ext cx="2743200" cy="256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
        <p:nvSpPr>
          <p:cNvPr id="16" name="Footer Placeholder 6">
            <a:extLst>
              <a:ext uri="{FF2B5EF4-FFF2-40B4-BE49-F238E27FC236}">
                <a16:creationId xmlns:a16="http://schemas.microsoft.com/office/drawing/2014/main" id="{C7431746-ACD9-4148-9B83-77F3DE307C15}"/>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51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9FF023-0559-428C-8785-905AF1FF3C73}"/>
              </a:ext>
            </a:extLst>
          </p:cNvPr>
          <p:cNvSpPr>
            <a:spLocks noGrp="1"/>
          </p:cNvSpPr>
          <p:nvPr>
            <p:ph type="title"/>
          </p:nvPr>
        </p:nvSpPr>
        <p:spPr/>
        <p:txBody>
          <a:bodyPr/>
          <a:lstStyle/>
          <a:p>
            <a:r>
              <a:rPr lang="en-US" dirty="0"/>
              <a:t>There are Several Agile Methodologies </a:t>
            </a:r>
          </a:p>
        </p:txBody>
      </p:sp>
      <p:sp>
        <p:nvSpPr>
          <p:cNvPr id="9" name="Content Placeholder 8">
            <a:extLst>
              <a:ext uri="{FF2B5EF4-FFF2-40B4-BE49-F238E27FC236}">
                <a16:creationId xmlns:a16="http://schemas.microsoft.com/office/drawing/2014/main" id="{389C9497-2478-4135-8F0A-759C9E69ACE4}"/>
              </a:ext>
            </a:extLst>
          </p:cNvPr>
          <p:cNvSpPr>
            <a:spLocks noGrp="1"/>
          </p:cNvSpPr>
          <p:nvPr>
            <p:ph sz="half" idx="2"/>
          </p:nvPr>
        </p:nvSpPr>
        <p:spPr/>
        <p:txBody>
          <a:bodyPr/>
          <a:lstStyle/>
          <a:p>
            <a:pPr marL="285750" indent="-285750">
              <a:buFont typeface="Arial" panose="020B0604020202020204" pitchFamily="34" charset="0"/>
              <a:buChar char="•"/>
            </a:pPr>
            <a:r>
              <a:rPr lang="en-US" sz="2400" dirty="0"/>
              <a:t>Agile came first as a concept and then several implementations were created:</a:t>
            </a:r>
          </a:p>
          <a:p>
            <a:pPr marL="800088" lvl="1" indent="-285750"/>
            <a:r>
              <a:rPr lang="en-US" sz="1400" dirty="0"/>
              <a:t>Lean Software Development: </a:t>
            </a:r>
            <a:r>
              <a:rPr lang="en-US" sz="1000" dirty="0"/>
              <a:t> </a:t>
            </a:r>
          </a:p>
          <a:p>
            <a:pPr marL="1142979" lvl="2" indent="-285750"/>
            <a:r>
              <a:rPr lang="en-US" sz="1300" dirty="0"/>
              <a:t>The application of Lean principles and some use of 22 tools for software development. </a:t>
            </a:r>
          </a:p>
          <a:p>
            <a:pPr marL="800088" lvl="1" indent="-285750"/>
            <a:r>
              <a:rPr lang="en-US" sz="1400" dirty="0"/>
              <a:t>Kanban: </a:t>
            </a:r>
          </a:p>
          <a:p>
            <a:pPr marL="1142979" lvl="2" indent="-285750"/>
            <a:r>
              <a:rPr lang="en-US" sz="1300" dirty="0"/>
              <a:t>Provides a visual process management system which aids decision-making about what, when, and how much to produce.</a:t>
            </a:r>
            <a:endParaRPr lang="en-US" sz="1300" b="1" dirty="0"/>
          </a:p>
          <a:p>
            <a:pPr marL="800088" lvl="1" indent="-285750"/>
            <a:r>
              <a:rPr lang="en-US" sz="1400" dirty="0"/>
              <a:t>Extreme Programming (XP): </a:t>
            </a:r>
            <a:r>
              <a:rPr lang="en-US" sz="1000" dirty="0"/>
              <a:t> </a:t>
            </a:r>
            <a:endParaRPr lang="en-US" sz="1200" dirty="0"/>
          </a:p>
          <a:p>
            <a:pPr marL="1142979" lvl="2" indent="-285750"/>
            <a:r>
              <a:rPr lang="en-US" sz="1300" dirty="0"/>
              <a:t>Advocates for frequent "releases" in short development cycles, which is intended to improve productivity and introduce checkpoints at which new customer requirements can be adopted.</a:t>
            </a:r>
          </a:p>
          <a:p>
            <a:pPr marL="800088" lvl="1" indent="-285750"/>
            <a:r>
              <a:rPr lang="en-US" sz="1400" dirty="0"/>
              <a:t>Dynamic Systems Development Method (DSDM): </a:t>
            </a:r>
          </a:p>
          <a:p>
            <a:pPr marL="1142979" lvl="2" indent="-285750"/>
            <a:r>
              <a:rPr lang="en-US" sz="1300" dirty="0"/>
              <a:t>Agile Project Framework covers a wide range of activities across the whole project lifecycle and includes strong foundations and governance.</a:t>
            </a:r>
          </a:p>
          <a:p>
            <a:pPr marL="800088" lvl="1" indent="-285750"/>
            <a:r>
              <a:rPr lang="en-US" sz="1400" dirty="0"/>
              <a:t>Feature Driven Development (FDD)</a:t>
            </a:r>
          </a:p>
          <a:p>
            <a:pPr marL="1142979" lvl="2" indent="-285750"/>
            <a:r>
              <a:rPr lang="en-US" sz="1300" dirty="0"/>
              <a:t>Large team methodology that uses a five step process that focuses on delivering a specific piece functionality or features. </a:t>
            </a:r>
          </a:p>
          <a:p>
            <a:pPr marL="800088" lvl="1" indent="-285750"/>
            <a:r>
              <a:rPr lang="en-US" sz="1400" dirty="0"/>
              <a:t>SAFE</a:t>
            </a:r>
          </a:p>
          <a:p>
            <a:pPr marL="1142979" lvl="2" indent="-285750"/>
            <a:r>
              <a:rPr lang="en-US" sz="1300" dirty="0"/>
              <a:t>Set of organization and workflow patterns intended to guide enterprises in scaling lean and agile practices.</a:t>
            </a:r>
          </a:p>
          <a:p>
            <a:pPr marL="800088" lvl="1" indent="-285750"/>
            <a:r>
              <a:rPr lang="en-US" sz="1400" dirty="0"/>
              <a:t>Scrum</a:t>
            </a:r>
          </a:p>
          <a:p>
            <a:pPr marL="1142979" lvl="2" indent="-285750"/>
            <a:r>
              <a:rPr lang="en-US" sz="1300" dirty="0"/>
              <a:t>framework for developing, delivering, and sustaining complex products.</a:t>
            </a:r>
          </a:p>
          <a:p>
            <a:pPr marL="1142979" lvl="2" indent="-285750"/>
            <a:endParaRPr lang="en-US" sz="1300" dirty="0"/>
          </a:p>
          <a:p>
            <a:pPr marL="285750" indent="-285750">
              <a:buFont typeface="Arial" panose="020B0604020202020204" pitchFamily="34" charset="0"/>
              <a:buChar char="•"/>
            </a:pPr>
            <a:endParaRPr lang="en-US" dirty="0"/>
          </a:p>
          <a:p>
            <a:endParaRPr lang="en-US" dirty="0"/>
          </a:p>
        </p:txBody>
      </p:sp>
      <p:sp>
        <p:nvSpPr>
          <p:cNvPr id="10" name="Slide Number Placeholder 3">
            <a:extLst>
              <a:ext uri="{FF2B5EF4-FFF2-40B4-BE49-F238E27FC236}">
                <a16:creationId xmlns:a16="http://schemas.microsoft.com/office/drawing/2014/main" id="{12572480-C77A-4CFF-8C11-3809583BDB7F}"/>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Date Placeholder 5">
            <a:extLst>
              <a:ext uri="{FF2B5EF4-FFF2-40B4-BE49-F238E27FC236}">
                <a16:creationId xmlns:a16="http://schemas.microsoft.com/office/drawing/2014/main" id="{1EB861F8-82D0-4A24-8225-FDDEF3EC4CA7}"/>
              </a:ext>
            </a:extLst>
          </p:cNvPr>
          <p:cNvSpPr>
            <a:spLocks noGrp="1"/>
          </p:cNvSpPr>
          <p:nvPr>
            <p:ph type="dt" sz="half" idx="15"/>
          </p:nvPr>
        </p:nvSpPr>
        <p:spPr>
          <a:xfrm>
            <a:off x="620151" y="6529142"/>
            <a:ext cx="2743200" cy="256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
        <p:nvSpPr>
          <p:cNvPr id="12" name="Footer Placeholder 6">
            <a:extLst>
              <a:ext uri="{FF2B5EF4-FFF2-40B4-BE49-F238E27FC236}">
                <a16:creationId xmlns:a16="http://schemas.microsoft.com/office/drawing/2014/main" id="{071C228F-F4A0-4BF7-B412-02B00C00C32E}"/>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50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7723-C40E-4F07-9F11-5546A9427EA3}"/>
              </a:ext>
            </a:extLst>
          </p:cNvPr>
          <p:cNvSpPr>
            <a:spLocks noGrp="1"/>
          </p:cNvSpPr>
          <p:nvPr>
            <p:ph type="title"/>
          </p:nvPr>
        </p:nvSpPr>
        <p:spPr/>
        <p:txBody>
          <a:bodyPr/>
          <a:lstStyle/>
          <a:p>
            <a:r>
              <a:rPr lang="en-US" dirty="0"/>
              <a:t>Lean and Scrum </a:t>
            </a:r>
          </a:p>
        </p:txBody>
      </p:sp>
      <p:sp>
        <p:nvSpPr>
          <p:cNvPr id="5" name="Content Placeholder 4">
            <a:extLst>
              <a:ext uri="{FF2B5EF4-FFF2-40B4-BE49-F238E27FC236}">
                <a16:creationId xmlns:a16="http://schemas.microsoft.com/office/drawing/2014/main" id="{67B3505B-697F-4E36-9525-ED3845D9DFCD}"/>
              </a:ext>
            </a:extLst>
          </p:cNvPr>
          <p:cNvSpPr>
            <a:spLocks noGrp="1"/>
          </p:cNvSpPr>
          <p:nvPr>
            <p:ph sz="half" idx="2"/>
          </p:nvPr>
        </p:nvSpPr>
        <p:spPr>
          <a:xfrm>
            <a:off x="620295" y="1643055"/>
            <a:ext cx="5342355" cy="4348935"/>
          </a:xfrm>
        </p:spPr>
        <p:txBody>
          <a:bodyPr/>
          <a:lstStyle/>
          <a:p>
            <a:pPr marL="285750" indent="-285750">
              <a:buFont typeface="Arial" panose="020B0604020202020204" pitchFamily="34" charset="0"/>
              <a:buChar char="•"/>
            </a:pPr>
            <a:r>
              <a:rPr lang="en-US" sz="1800" dirty="0"/>
              <a:t>You can use Lean principles, just like you use Agile principles in support of the Scrum Methodology.</a:t>
            </a:r>
          </a:p>
          <a:p>
            <a:pPr marL="285750" indent="-285750">
              <a:buFont typeface="Arial" panose="020B0604020202020204" pitchFamily="34" charset="0"/>
              <a:buChar char="•"/>
            </a:pPr>
            <a:r>
              <a:rPr lang="en-US" sz="1800" b="1" dirty="0"/>
              <a:t>Lean Management philosophy</a:t>
            </a:r>
            <a:r>
              <a:rPr lang="en-US" sz="1800" dirty="0"/>
              <a:t> inspired by Toyota system practices and results is characterized by a process structure where there is an attempt to </a:t>
            </a:r>
            <a:r>
              <a:rPr lang="en-US" sz="1800" b="1" dirty="0"/>
              <a:t>minimize risk and waste</a:t>
            </a:r>
            <a:r>
              <a:rPr lang="en-US" sz="1800" dirty="0"/>
              <a:t> while maximizing customer value. </a:t>
            </a:r>
          </a:p>
          <a:p>
            <a:pPr marL="800088" lvl="1" indent="-285750"/>
            <a:r>
              <a:rPr lang="en-US" sz="1400" dirty="0"/>
              <a:t>Minimize work in progress – resources should have only one story open at a time. </a:t>
            </a:r>
          </a:p>
          <a:p>
            <a:pPr marL="800088" lvl="1" indent="-285750"/>
            <a:r>
              <a:rPr lang="en-US" sz="1400" dirty="0"/>
              <a:t>Minimize defects – peer and code review.</a:t>
            </a:r>
          </a:p>
          <a:p>
            <a:pPr marL="800088" lvl="1" indent="-285750"/>
            <a:r>
              <a:rPr lang="en-US" sz="1400" dirty="0"/>
              <a:t>Minimize </a:t>
            </a:r>
            <a:r>
              <a:rPr lang="en-US" sz="1600" dirty="0"/>
              <a:t>waiting</a:t>
            </a:r>
            <a:r>
              <a:rPr lang="en-US" sz="1400" dirty="0"/>
              <a:t> and unused talent – each story in the current sprint should be free of unmet dependencies, can be worked on immediately. </a:t>
            </a:r>
          </a:p>
        </p:txBody>
      </p:sp>
      <p:pic>
        <p:nvPicPr>
          <p:cNvPr id="8" name="Picture 7">
            <a:extLst>
              <a:ext uri="{FF2B5EF4-FFF2-40B4-BE49-F238E27FC236}">
                <a16:creationId xmlns:a16="http://schemas.microsoft.com/office/drawing/2014/main" id="{2A5E3228-3077-4901-A9E4-BB78E02574C0}"/>
              </a:ext>
            </a:extLst>
          </p:cNvPr>
          <p:cNvPicPr>
            <a:picLocks noChangeAspect="1"/>
          </p:cNvPicPr>
          <p:nvPr/>
        </p:nvPicPr>
        <p:blipFill>
          <a:blip r:embed="rId2"/>
          <a:stretch>
            <a:fillRect/>
          </a:stretch>
        </p:blipFill>
        <p:spPr>
          <a:xfrm>
            <a:off x="6082431" y="1766801"/>
            <a:ext cx="5342356" cy="2948875"/>
          </a:xfrm>
          <a:prstGeom prst="rect">
            <a:avLst/>
          </a:prstGeom>
        </p:spPr>
      </p:pic>
      <p:sp>
        <p:nvSpPr>
          <p:cNvPr id="9" name="Slide Number Placeholder 3">
            <a:extLst>
              <a:ext uri="{FF2B5EF4-FFF2-40B4-BE49-F238E27FC236}">
                <a16:creationId xmlns:a16="http://schemas.microsoft.com/office/drawing/2014/main" id="{CDDEAE3C-E72B-4A6F-9EB3-3F3FBAE8C7F3}"/>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Date Placeholder 5">
            <a:extLst>
              <a:ext uri="{FF2B5EF4-FFF2-40B4-BE49-F238E27FC236}">
                <a16:creationId xmlns:a16="http://schemas.microsoft.com/office/drawing/2014/main" id="{F19591ED-9848-4607-AFA0-0EF85887F190}"/>
              </a:ext>
            </a:extLst>
          </p:cNvPr>
          <p:cNvSpPr>
            <a:spLocks noGrp="1"/>
          </p:cNvSpPr>
          <p:nvPr>
            <p:ph type="dt" sz="half" idx="15"/>
          </p:nvPr>
        </p:nvSpPr>
        <p:spPr>
          <a:xfrm>
            <a:off x="620151" y="6529142"/>
            <a:ext cx="2743200" cy="256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
        <p:nvSpPr>
          <p:cNvPr id="11" name="Footer Placeholder 6">
            <a:extLst>
              <a:ext uri="{FF2B5EF4-FFF2-40B4-BE49-F238E27FC236}">
                <a16:creationId xmlns:a16="http://schemas.microsoft.com/office/drawing/2014/main" id="{52C7CA41-3A4F-4B81-8407-E11F7A1CCC87}"/>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1F6F-D329-4445-AA12-2C801D7D8B87}"/>
              </a:ext>
            </a:extLst>
          </p:cNvPr>
          <p:cNvSpPr>
            <a:spLocks noGrp="1"/>
          </p:cNvSpPr>
          <p:nvPr>
            <p:ph type="title"/>
          </p:nvPr>
        </p:nvSpPr>
        <p:spPr/>
        <p:txBody>
          <a:bodyPr/>
          <a:lstStyle/>
          <a:p>
            <a:r>
              <a:rPr lang="en-US" dirty="0"/>
              <a:t>What is Scrum?</a:t>
            </a:r>
          </a:p>
        </p:txBody>
      </p:sp>
    </p:spTree>
    <p:extLst>
      <p:ext uri="{BB962C8B-B14F-4D97-AF65-F5344CB8AC3E}">
        <p14:creationId xmlns:p14="http://schemas.microsoft.com/office/powerpoint/2010/main" val="344679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B5C45D-678B-4541-A0EA-81A3D8976265}"/>
              </a:ext>
            </a:extLst>
          </p:cNvPr>
          <p:cNvSpPr>
            <a:spLocks noGrp="1"/>
          </p:cNvSpPr>
          <p:nvPr>
            <p:ph type="title"/>
          </p:nvPr>
        </p:nvSpPr>
        <p:spPr/>
        <p:txBody>
          <a:bodyPr/>
          <a:lstStyle/>
          <a:p>
            <a:r>
              <a:rPr lang="en-US" dirty="0"/>
              <a:t>How the Work Gets Defined and Done</a:t>
            </a:r>
          </a:p>
        </p:txBody>
      </p:sp>
      <p:sp>
        <p:nvSpPr>
          <p:cNvPr id="4" name="Slide Number Placeholder 3">
            <a:extLst>
              <a:ext uri="{FF2B5EF4-FFF2-40B4-BE49-F238E27FC236}">
                <a16:creationId xmlns:a16="http://schemas.microsoft.com/office/drawing/2014/main" id="{ECF6EC09-4889-419A-95A7-0D6F3211A05F}"/>
              </a:ext>
            </a:extLst>
          </p:cNvPr>
          <p:cNvSpPr>
            <a:spLocks noGrp="1"/>
          </p:cNvSpPr>
          <p:nvPr>
            <p:ph type="sldNum" sz="quarter" idx="4"/>
          </p:nvPr>
        </p:nvSpPr>
        <p:spPr/>
        <p:txBody>
          <a:bodyPr/>
          <a:lstStyle/>
          <a:p>
            <a:fld id="{452624C8-C2F3-4261-A2FF-8D422EBE80C9}" type="slidenum">
              <a:rPr lang="en-US" smtClean="0"/>
              <a:t>16</a:t>
            </a:fld>
            <a:endParaRPr lang="en-US" dirty="0"/>
          </a:p>
        </p:txBody>
      </p:sp>
      <p:sp>
        <p:nvSpPr>
          <p:cNvPr id="8" name="Footer Placeholder 7">
            <a:extLst>
              <a:ext uri="{FF2B5EF4-FFF2-40B4-BE49-F238E27FC236}">
                <a16:creationId xmlns:a16="http://schemas.microsoft.com/office/drawing/2014/main" id="{5643B13B-22E9-4BB0-B0B2-6609E04F7DA0}"/>
              </a:ext>
            </a:extLst>
          </p:cNvPr>
          <p:cNvSpPr>
            <a:spLocks noGrp="1"/>
          </p:cNvSpPr>
          <p:nvPr>
            <p:ph type="ftr" sz="quarter" idx="3"/>
          </p:nvPr>
        </p:nvSpPr>
        <p:spPr/>
        <p:txBody>
          <a:bodyPr/>
          <a:lstStyle/>
          <a:p>
            <a:r>
              <a:rPr lang="en-US"/>
              <a:t>Kenway Consulting</a:t>
            </a:r>
            <a:endParaRPr lang="en-US" dirty="0"/>
          </a:p>
        </p:txBody>
      </p:sp>
      <p:sp>
        <p:nvSpPr>
          <p:cNvPr id="10" name="Cube 9">
            <a:extLst>
              <a:ext uri="{FF2B5EF4-FFF2-40B4-BE49-F238E27FC236}">
                <a16:creationId xmlns:a16="http://schemas.microsoft.com/office/drawing/2014/main" id="{84C450F3-ED61-4C77-9087-D3F7A8CDBFDD}"/>
              </a:ext>
            </a:extLst>
          </p:cNvPr>
          <p:cNvSpPr/>
          <p:nvPr/>
        </p:nvSpPr>
        <p:spPr>
          <a:xfrm>
            <a:off x="1775593" y="4767452"/>
            <a:ext cx="874643" cy="636104"/>
          </a:xfrm>
          <a:prstGeom prst="cube">
            <a:avLst/>
          </a:prstGeom>
          <a:solidFill>
            <a:schemeClr val="tx2">
              <a:lumMod val="75000"/>
            </a:schemeClr>
          </a:solidFill>
          <a:effectLst>
            <a:outerShdw blurRad="50800" dist="50800" dir="5400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id="{AA5755C6-34D2-4155-95C1-F488C16C4E8E}"/>
              </a:ext>
            </a:extLst>
          </p:cNvPr>
          <p:cNvSpPr/>
          <p:nvPr/>
        </p:nvSpPr>
        <p:spPr>
          <a:xfrm>
            <a:off x="1775593" y="5036159"/>
            <a:ext cx="874643" cy="636104"/>
          </a:xfrm>
          <a:prstGeom prst="cube">
            <a:avLst/>
          </a:prstGeom>
          <a:solidFill>
            <a:schemeClr val="tx2">
              <a:lumMod val="75000"/>
            </a:schemeClr>
          </a:solidFill>
          <a:effectLst>
            <a:outerShdw blurRad="50800" dist="50800" dir="5400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84E5131F-D01E-4DBC-A8EC-01B08589764B}"/>
              </a:ext>
            </a:extLst>
          </p:cNvPr>
          <p:cNvSpPr/>
          <p:nvPr/>
        </p:nvSpPr>
        <p:spPr>
          <a:xfrm>
            <a:off x="1775593" y="5403556"/>
            <a:ext cx="874643" cy="636104"/>
          </a:xfrm>
          <a:prstGeom prst="cube">
            <a:avLst/>
          </a:prstGeom>
          <a:solidFill>
            <a:schemeClr val="tx2">
              <a:lumMod val="75000"/>
            </a:schemeClr>
          </a:solidFill>
          <a:effectLst>
            <a:outerShdw blurRad="50800" dist="50800" dir="5400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3AE020-8B49-41F7-A612-5973CA7AC8A9}"/>
              </a:ext>
            </a:extLst>
          </p:cNvPr>
          <p:cNvSpPr txBox="1"/>
          <p:nvPr/>
        </p:nvSpPr>
        <p:spPr>
          <a:xfrm>
            <a:off x="1775593" y="4314079"/>
            <a:ext cx="1103244" cy="369332"/>
          </a:xfrm>
          <a:prstGeom prst="rect">
            <a:avLst/>
          </a:prstGeom>
          <a:noFill/>
        </p:spPr>
        <p:txBody>
          <a:bodyPr wrap="square" rtlCol="0">
            <a:spAutoFit/>
          </a:bodyPr>
          <a:lstStyle/>
          <a:p>
            <a:r>
              <a:rPr lang="en-US" dirty="0"/>
              <a:t>Backlog </a:t>
            </a:r>
          </a:p>
        </p:txBody>
      </p:sp>
      <p:sp>
        <p:nvSpPr>
          <p:cNvPr id="14" name="Frame 13">
            <a:extLst>
              <a:ext uri="{FF2B5EF4-FFF2-40B4-BE49-F238E27FC236}">
                <a16:creationId xmlns:a16="http://schemas.microsoft.com/office/drawing/2014/main" id="{1F39B024-EE84-4A10-A101-EBC8AF187435}"/>
              </a:ext>
            </a:extLst>
          </p:cNvPr>
          <p:cNvSpPr/>
          <p:nvPr/>
        </p:nvSpPr>
        <p:spPr>
          <a:xfrm>
            <a:off x="1548979" y="2122651"/>
            <a:ext cx="1564369" cy="1389894"/>
          </a:xfrm>
          <a:prstGeom prst="frame">
            <a:avLst/>
          </a:prstGeom>
          <a:effectLst>
            <a:outerShdw blurRad="50800" dist="5080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32329547-71F3-4F93-9A21-B1988B626E88}"/>
              </a:ext>
            </a:extLst>
          </p:cNvPr>
          <p:cNvSpPr txBox="1"/>
          <p:nvPr/>
        </p:nvSpPr>
        <p:spPr>
          <a:xfrm>
            <a:off x="1678187" y="1667595"/>
            <a:ext cx="1305952" cy="369332"/>
          </a:xfrm>
          <a:prstGeom prst="rect">
            <a:avLst/>
          </a:prstGeom>
          <a:noFill/>
        </p:spPr>
        <p:txBody>
          <a:bodyPr wrap="square" rtlCol="0">
            <a:spAutoFit/>
          </a:bodyPr>
          <a:lstStyle/>
          <a:p>
            <a:r>
              <a:rPr lang="en-US" dirty="0"/>
              <a:t>Story Board </a:t>
            </a:r>
          </a:p>
        </p:txBody>
      </p:sp>
      <p:sp>
        <p:nvSpPr>
          <p:cNvPr id="16" name="Arrow: Right 15">
            <a:extLst>
              <a:ext uri="{FF2B5EF4-FFF2-40B4-BE49-F238E27FC236}">
                <a16:creationId xmlns:a16="http://schemas.microsoft.com/office/drawing/2014/main" id="{565D7BDC-8392-4D66-8082-E38AC813A308}"/>
              </a:ext>
            </a:extLst>
          </p:cNvPr>
          <p:cNvSpPr/>
          <p:nvPr/>
        </p:nvSpPr>
        <p:spPr>
          <a:xfrm>
            <a:off x="2806255" y="5156815"/>
            <a:ext cx="1032752"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Folded Corner 16">
            <a:extLst>
              <a:ext uri="{FF2B5EF4-FFF2-40B4-BE49-F238E27FC236}">
                <a16:creationId xmlns:a16="http://schemas.microsoft.com/office/drawing/2014/main" id="{061FD3BB-AB28-4562-BBF0-91FAF7D4CE6B}"/>
              </a:ext>
            </a:extLst>
          </p:cNvPr>
          <p:cNvSpPr/>
          <p:nvPr/>
        </p:nvSpPr>
        <p:spPr>
          <a:xfrm>
            <a:off x="3995026" y="4767452"/>
            <a:ext cx="874643" cy="1272208"/>
          </a:xfrm>
          <a:prstGeom prst="foldedCorner">
            <a:avLst/>
          </a:prstGeom>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7A83EE2-03B9-4F3A-BA61-903298A721DD}"/>
              </a:ext>
            </a:extLst>
          </p:cNvPr>
          <p:cNvSpPr txBox="1"/>
          <p:nvPr/>
        </p:nvSpPr>
        <p:spPr>
          <a:xfrm>
            <a:off x="4081777" y="4121121"/>
            <a:ext cx="1103244" cy="646331"/>
          </a:xfrm>
          <a:prstGeom prst="rect">
            <a:avLst/>
          </a:prstGeom>
          <a:noFill/>
        </p:spPr>
        <p:txBody>
          <a:bodyPr wrap="square" rtlCol="0">
            <a:spAutoFit/>
          </a:bodyPr>
          <a:lstStyle/>
          <a:p>
            <a:r>
              <a:rPr lang="en-US" dirty="0"/>
              <a:t>Sprint Board </a:t>
            </a:r>
          </a:p>
        </p:txBody>
      </p:sp>
      <p:sp>
        <p:nvSpPr>
          <p:cNvPr id="19" name="Arrow: Right 18">
            <a:extLst>
              <a:ext uri="{FF2B5EF4-FFF2-40B4-BE49-F238E27FC236}">
                <a16:creationId xmlns:a16="http://schemas.microsoft.com/office/drawing/2014/main" id="{655F57D2-EE8F-420E-87C3-6A9DD1F9AE1A}"/>
              </a:ext>
            </a:extLst>
          </p:cNvPr>
          <p:cNvSpPr/>
          <p:nvPr/>
        </p:nvSpPr>
        <p:spPr>
          <a:xfrm>
            <a:off x="5552531" y="5721608"/>
            <a:ext cx="2358265" cy="416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Sprint </a:t>
            </a:r>
          </a:p>
        </p:txBody>
      </p:sp>
      <p:sp>
        <p:nvSpPr>
          <p:cNvPr id="20" name="Arrow: Right 19">
            <a:extLst>
              <a:ext uri="{FF2B5EF4-FFF2-40B4-BE49-F238E27FC236}">
                <a16:creationId xmlns:a16="http://schemas.microsoft.com/office/drawing/2014/main" id="{BEBCFA03-63A7-4173-A278-FFF385AFDEA0}"/>
              </a:ext>
            </a:extLst>
          </p:cNvPr>
          <p:cNvSpPr/>
          <p:nvPr/>
        </p:nvSpPr>
        <p:spPr>
          <a:xfrm rot="5400000">
            <a:off x="2027146" y="3851665"/>
            <a:ext cx="418428" cy="277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Diagram 22">
            <a:extLst>
              <a:ext uri="{FF2B5EF4-FFF2-40B4-BE49-F238E27FC236}">
                <a16:creationId xmlns:a16="http://schemas.microsoft.com/office/drawing/2014/main" id="{2B198D28-C714-4CB8-8DF4-D8A525DE149D}"/>
              </a:ext>
            </a:extLst>
          </p:cNvPr>
          <p:cNvGraphicFramePr/>
          <p:nvPr/>
        </p:nvGraphicFramePr>
        <p:xfrm>
          <a:off x="1739587" y="1281132"/>
          <a:ext cx="59162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Graphic 24" descr="Man">
            <a:extLst>
              <a:ext uri="{FF2B5EF4-FFF2-40B4-BE49-F238E27FC236}">
                <a16:creationId xmlns:a16="http://schemas.microsoft.com/office/drawing/2014/main" id="{C011EAB7-2BA0-4CC8-A92C-2B71B74EB9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5498" y="4227122"/>
            <a:ext cx="1417698" cy="1417698"/>
          </a:xfrm>
          <a:prstGeom prst="rect">
            <a:avLst/>
          </a:prstGeom>
        </p:spPr>
      </p:pic>
      <p:pic>
        <p:nvPicPr>
          <p:cNvPr id="27" name="Graphic 26" descr="Woman">
            <a:extLst>
              <a:ext uri="{FF2B5EF4-FFF2-40B4-BE49-F238E27FC236}">
                <a16:creationId xmlns:a16="http://schemas.microsoft.com/office/drawing/2014/main" id="{C768F900-79F2-42F4-962B-AE33296DAD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5791" y="4199679"/>
            <a:ext cx="1472584" cy="1472584"/>
          </a:xfrm>
          <a:prstGeom prst="rect">
            <a:avLst/>
          </a:prstGeom>
        </p:spPr>
      </p:pic>
      <p:sp>
        <p:nvSpPr>
          <p:cNvPr id="28" name="TextBox 27">
            <a:extLst>
              <a:ext uri="{FF2B5EF4-FFF2-40B4-BE49-F238E27FC236}">
                <a16:creationId xmlns:a16="http://schemas.microsoft.com/office/drawing/2014/main" id="{80A45BAA-1545-4C29-8371-FEECEADECFEA}"/>
              </a:ext>
            </a:extLst>
          </p:cNvPr>
          <p:cNvSpPr txBox="1"/>
          <p:nvPr/>
        </p:nvSpPr>
        <p:spPr>
          <a:xfrm>
            <a:off x="8604531" y="3752391"/>
            <a:ext cx="2204016" cy="369332"/>
          </a:xfrm>
          <a:prstGeom prst="rect">
            <a:avLst/>
          </a:prstGeom>
          <a:noFill/>
        </p:spPr>
        <p:txBody>
          <a:bodyPr wrap="square" rtlCol="0">
            <a:spAutoFit/>
          </a:bodyPr>
          <a:lstStyle/>
          <a:p>
            <a:r>
              <a:rPr lang="en-US" dirty="0"/>
              <a:t>Sprint Review</a:t>
            </a:r>
          </a:p>
        </p:txBody>
      </p:sp>
      <p:sp>
        <p:nvSpPr>
          <p:cNvPr id="22" name="Content Placeholder 2">
            <a:extLst>
              <a:ext uri="{FF2B5EF4-FFF2-40B4-BE49-F238E27FC236}">
                <a16:creationId xmlns:a16="http://schemas.microsoft.com/office/drawing/2014/main" id="{8423B5B5-2074-4F58-850A-F9440D9791C4}"/>
              </a:ext>
            </a:extLst>
          </p:cNvPr>
          <p:cNvSpPr txBox="1">
            <a:spLocks/>
          </p:cNvSpPr>
          <p:nvPr/>
        </p:nvSpPr>
        <p:spPr>
          <a:xfrm>
            <a:off x="4009294" y="1803635"/>
            <a:ext cx="7336268" cy="1719206"/>
          </a:xfrm>
          <a:prstGeom prst="rect">
            <a:avLst/>
          </a:prstGeom>
          <a:ln>
            <a:solidFill>
              <a:schemeClr val="tx1"/>
            </a:solidFill>
          </a:ln>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a:lstStyle>
          <a:p>
            <a:pPr marL="225425" indent="-225425">
              <a:buClr>
                <a:srgbClr val="9B2D1F"/>
              </a:buClr>
            </a:pPr>
            <a:r>
              <a:rPr lang="en-US" sz="1400" kern="0" dirty="0">
                <a:solidFill>
                  <a:prstClr val="black"/>
                </a:solidFill>
                <a:latin typeface="Calibri"/>
              </a:rPr>
              <a:t>Scrum is the most popular ‘Framework’ for Agile and is a often viewed as the preferred Project Management approach</a:t>
            </a:r>
          </a:p>
          <a:p>
            <a:pPr marL="225425" indent="-225425">
              <a:buClr>
                <a:srgbClr val="9B2D1F"/>
              </a:buClr>
            </a:pPr>
            <a:r>
              <a:rPr lang="en-US" sz="1400" kern="0" dirty="0">
                <a:solidFill>
                  <a:prstClr val="black"/>
                </a:solidFill>
                <a:latin typeface="Calibri"/>
              </a:rPr>
              <a:t>Scrum features 2-4 week time-boxed iterations, called </a:t>
            </a:r>
            <a:r>
              <a:rPr lang="en-US" sz="1400" b="1" i="1" kern="0" dirty="0">
                <a:solidFill>
                  <a:prstClr val="black"/>
                </a:solidFill>
                <a:latin typeface="Calibri"/>
              </a:rPr>
              <a:t>Sprints</a:t>
            </a:r>
          </a:p>
          <a:p>
            <a:pPr marL="627063" lvl="1" indent="-169863">
              <a:buClr>
                <a:srgbClr val="9B2D1F"/>
              </a:buClr>
              <a:buFont typeface="Arial" panose="020B0604020202020204" pitchFamily="34" charset="0"/>
              <a:buChar char="•"/>
            </a:pPr>
            <a:r>
              <a:rPr lang="en-US" sz="1100" kern="0" dirty="0">
                <a:solidFill>
                  <a:prstClr val="black"/>
                </a:solidFill>
                <a:latin typeface="Calibri"/>
              </a:rPr>
              <a:t>Deliver complete features at the end of each sprint</a:t>
            </a:r>
          </a:p>
          <a:p>
            <a:pPr marL="627063" lvl="1" indent="-169863">
              <a:buClr>
                <a:srgbClr val="9B2D1F"/>
              </a:buClr>
              <a:buFont typeface="Arial" panose="020B0604020202020204" pitchFamily="34" charset="0"/>
              <a:buChar char="•"/>
            </a:pPr>
            <a:r>
              <a:rPr lang="en-US" sz="1100" kern="0" dirty="0">
                <a:solidFill>
                  <a:prstClr val="black"/>
                </a:solidFill>
                <a:latin typeface="Calibri"/>
              </a:rPr>
              <a:t>Teams predict work for each sprint.</a:t>
            </a:r>
          </a:p>
          <a:p>
            <a:pPr marL="627063" lvl="1" indent="-169863">
              <a:buClr>
                <a:srgbClr val="9B2D1F"/>
              </a:buClr>
              <a:buFont typeface="Arial" panose="020B0604020202020204" pitchFamily="34" charset="0"/>
              <a:buChar char="•"/>
            </a:pPr>
            <a:r>
              <a:rPr lang="en-US" sz="1100" dirty="0">
                <a:solidFill>
                  <a:prstClr val="black"/>
                </a:solidFill>
                <a:latin typeface="Calibri"/>
              </a:rPr>
              <a:t>Lessons learned every sprint</a:t>
            </a:r>
            <a:endParaRPr lang="en-US" sz="1100" kern="0" dirty="0">
              <a:solidFill>
                <a:prstClr val="black"/>
              </a:solidFill>
              <a:latin typeface="Calibri"/>
            </a:endParaRPr>
          </a:p>
          <a:p>
            <a:pPr marL="627063" lvl="1" indent="-169863">
              <a:buClr>
                <a:srgbClr val="9B2D1F"/>
              </a:buClr>
              <a:buFont typeface="Arial" panose="020B0604020202020204" pitchFamily="34" charset="0"/>
              <a:buChar char="•"/>
            </a:pPr>
            <a:r>
              <a:rPr lang="en-US" sz="1100" kern="0" dirty="0">
                <a:solidFill>
                  <a:prstClr val="black"/>
                </a:solidFill>
                <a:latin typeface="Calibri"/>
              </a:rPr>
              <a:t>Highly disciplined!</a:t>
            </a:r>
          </a:p>
        </p:txBody>
      </p:sp>
      <p:sp>
        <p:nvSpPr>
          <p:cNvPr id="24" name="Date Placeholder 5">
            <a:extLst>
              <a:ext uri="{FF2B5EF4-FFF2-40B4-BE49-F238E27FC236}">
                <a16:creationId xmlns:a16="http://schemas.microsoft.com/office/drawing/2014/main" id="{9B31BF93-19EE-4220-8F39-AF86F9813771}"/>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367084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A653-237D-4E3F-A09E-87ADC2AA3173}"/>
              </a:ext>
            </a:extLst>
          </p:cNvPr>
          <p:cNvSpPr>
            <a:spLocks noGrp="1"/>
          </p:cNvSpPr>
          <p:nvPr>
            <p:ph type="title"/>
          </p:nvPr>
        </p:nvSpPr>
        <p:spPr/>
        <p:txBody>
          <a:bodyPr/>
          <a:lstStyle/>
          <a:p>
            <a:r>
              <a:rPr lang="en-US" dirty="0"/>
              <a:t>Scrum Ceremonies are Necessary to Ensure the Rigor of Traditional Project Planning</a:t>
            </a:r>
          </a:p>
        </p:txBody>
      </p:sp>
      <p:sp>
        <p:nvSpPr>
          <p:cNvPr id="3" name="Slide Number Placeholder 2">
            <a:extLst>
              <a:ext uri="{FF2B5EF4-FFF2-40B4-BE49-F238E27FC236}">
                <a16:creationId xmlns:a16="http://schemas.microsoft.com/office/drawing/2014/main" id="{3704557B-3C13-4604-AE38-7484EB8ACB5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3C0B48-2788-47EE-A404-4525AF8CA6BC}"/>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p>
        </p:txBody>
      </p:sp>
      <p:graphicFrame>
        <p:nvGraphicFramePr>
          <p:cNvPr id="6" name="Diagram 5">
            <a:extLst>
              <a:ext uri="{FF2B5EF4-FFF2-40B4-BE49-F238E27FC236}">
                <a16:creationId xmlns:a16="http://schemas.microsoft.com/office/drawing/2014/main" id="{9470FA08-F49B-4111-B3EC-1731017D9012}"/>
              </a:ext>
            </a:extLst>
          </p:cNvPr>
          <p:cNvGraphicFramePr/>
          <p:nvPr>
            <p:extLst>
              <p:ext uri="{D42A27DB-BD31-4B8C-83A1-F6EECF244321}">
                <p14:modId xmlns:p14="http://schemas.microsoft.com/office/powerpoint/2010/main" val="2272660454"/>
              </p:ext>
            </p:extLst>
          </p:nvPr>
        </p:nvGraphicFramePr>
        <p:xfrm>
          <a:off x="929906" y="1626119"/>
          <a:ext cx="5369657" cy="4808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D49E53A-2B88-4AAB-AE49-A7D3E76D30E9}"/>
              </a:ext>
            </a:extLst>
          </p:cNvPr>
          <p:cNvGraphicFramePr/>
          <p:nvPr>
            <p:extLst>
              <p:ext uri="{D42A27DB-BD31-4B8C-83A1-F6EECF244321}">
                <p14:modId xmlns:p14="http://schemas.microsoft.com/office/powerpoint/2010/main" val="662292449"/>
              </p:ext>
            </p:extLst>
          </p:nvPr>
        </p:nvGraphicFramePr>
        <p:xfrm>
          <a:off x="7310737" y="1995389"/>
          <a:ext cx="3951357" cy="19241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Picture 20">
            <a:extLst>
              <a:ext uri="{FF2B5EF4-FFF2-40B4-BE49-F238E27FC236}">
                <a16:creationId xmlns:a16="http://schemas.microsoft.com/office/drawing/2014/main" id="{BBFD4D1C-F03A-44F1-9FDC-78E6931F606D}"/>
              </a:ext>
            </a:extLst>
          </p:cNvPr>
          <p:cNvPicPr>
            <a:picLocks noChangeAspect="1"/>
          </p:cNvPicPr>
          <p:nvPr/>
        </p:nvPicPr>
        <p:blipFill>
          <a:blip r:embed="rId12"/>
          <a:stretch>
            <a:fillRect/>
          </a:stretch>
        </p:blipFill>
        <p:spPr>
          <a:xfrm>
            <a:off x="6897133" y="4393229"/>
            <a:ext cx="4444637" cy="1853450"/>
          </a:xfrm>
          <a:prstGeom prst="rect">
            <a:avLst/>
          </a:prstGeom>
        </p:spPr>
      </p:pic>
      <p:sp>
        <p:nvSpPr>
          <p:cNvPr id="9" name="Date Placeholder 5">
            <a:extLst>
              <a:ext uri="{FF2B5EF4-FFF2-40B4-BE49-F238E27FC236}">
                <a16:creationId xmlns:a16="http://schemas.microsoft.com/office/drawing/2014/main" id="{D3475D6C-EE12-4351-9F08-11F0D3793402}"/>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334652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766F-B468-4569-A49B-09A4D55F4CDF}"/>
              </a:ext>
            </a:extLst>
          </p:cNvPr>
          <p:cNvSpPr>
            <a:spLocks noGrp="1"/>
          </p:cNvSpPr>
          <p:nvPr>
            <p:ph type="title"/>
          </p:nvPr>
        </p:nvSpPr>
        <p:spPr/>
        <p:txBody>
          <a:bodyPr/>
          <a:lstStyle/>
          <a:p>
            <a:pPr algn="ctr"/>
            <a:r>
              <a:rPr lang="en-US" dirty="0"/>
              <a:t>Scrum Tactics to Solve Common Project Issues</a:t>
            </a:r>
          </a:p>
        </p:txBody>
      </p:sp>
      <p:sp>
        <p:nvSpPr>
          <p:cNvPr id="4" name="Slide Number Placeholder 3">
            <a:extLst>
              <a:ext uri="{FF2B5EF4-FFF2-40B4-BE49-F238E27FC236}">
                <a16:creationId xmlns:a16="http://schemas.microsoft.com/office/drawing/2014/main" id="{89956873-4A21-43D8-992C-F13E1695889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6EA2AC1F-A6F1-44D1-9BF1-1AB9C9C5856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p>
        </p:txBody>
      </p:sp>
      <p:graphicFrame>
        <p:nvGraphicFramePr>
          <p:cNvPr id="3" name="Diagram 2">
            <a:extLst>
              <a:ext uri="{FF2B5EF4-FFF2-40B4-BE49-F238E27FC236}">
                <a16:creationId xmlns:a16="http://schemas.microsoft.com/office/drawing/2014/main" id="{2F5E69D9-993D-4735-8F31-0DD546747146}"/>
              </a:ext>
            </a:extLst>
          </p:cNvPr>
          <p:cNvGraphicFramePr/>
          <p:nvPr/>
        </p:nvGraphicFramePr>
        <p:xfrm>
          <a:off x="528857" y="1537415"/>
          <a:ext cx="9906612" cy="489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5">
            <a:extLst>
              <a:ext uri="{FF2B5EF4-FFF2-40B4-BE49-F238E27FC236}">
                <a16:creationId xmlns:a16="http://schemas.microsoft.com/office/drawing/2014/main" id="{F6762ADD-47AB-4D10-B2E9-FB425E1B029B}"/>
              </a:ext>
            </a:extLst>
          </p:cNvPr>
          <p:cNvSpPr>
            <a:spLocks noGrp="1"/>
          </p:cNvSpPr>
          <p:nvPr>
            <p:ph type="dt" sz="half" idx="15"/>
          </p:nvPr>
        </p:nvSpPr>
        <p:spPr>
          <a:xfrm>
            <a:off x="620151" y="6529142"/>
            <a:ext cx="2743200" cy="256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Tree>
    <p:extLst>
      <p:ext uri="{BB962C8B-B14F-4D97-AF65-F5344CB8AC3E}">
        <p14:creationId xmlns:p14="http://schemas.microsoft.com/office/powerpoint/2010/main" val="340550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148513"/>
            <a:ext cx="7290054" cy="941008"/>
          </a:xfrm>
        </p:spPr>
        <p:txBody>
          <a:bodyPr/>
          <a:lstStyle/>
          <a:p>
            <a:r>
              <a:rPr lang="en-US" dirty="0"/>
              <a:t>Scrum Roles – the scrum team</a:t>
            </a:r>
          </a:p>
        </p:txBody>
      </p:sp>
      <p:sp>
        <p:nvSpPr>
          <p:cNvPr id="9" name="Rounded Rectangle 8"/>
          <p:cNvSpPr/>
          <p:nvPr/>
        </p:nvSpPr>
        <p:spPr>
          <a:xfrm>
            <a:off x="1847529" y="2492897"/>
            <a:ext cx="2636501" cy="3020685"/>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spcBef>
                <a:spcPct val="0"/>
              </a:spcBef>
              <a:spcAft>
                <a:spcPct val="0"/>
              </a:spcAft>
            </a:pPr>
            <a:r>
              <a:rPr lang="en-US" sz="1200" b="1" dirty="0">
                <a:solidFill>
                  <a:prstClr val="white"/>
                </a:solidFill>
                <a:latin typeface="Calibri"/>
              </a:rPr>
              <a:t>Product Owner</a:t>
            </a:r>
          </a:p>
          <a:p>
            <a:pPr marL="285750" indent="-285750" fontAlgn="base">
              <a:spcBef>
                <a:spcPct val="0"/>
              </a:spcBef>
              <a:spcAft>
                <a:spcPct val="0"/>
              </a:spcAft>
              <a:buFont typeface="Arial" charset="0"/>
              <a:buChar char="•"/>
            </a:pPr>
            <a:r>
              <a:rPr lang="en-US" sz="1200" dirty="0">
                <a:solidFill>
                  <a:prstClr val="white"/>
                </a:solidFill>
                <a:latin typeface="Calibri"/>
              </a:rPr>
              <a:t>Decides what will be built and in which order</a:t>
            </a:r>
          </a:p>
          <a:p>
            <a:pPr marL="285750" indent="-285750" fontAlgn="base">
              <a:spcBef>
                <a:spcPct val="0"/>
              </a:spcBef>
              <a:spcAft>
                <a:spcPct val="0"/>
              </a:spcAft>
              <a:buFont typeface="Arial" charset="0"/>
              <a:buChar char="•"/>
            </a:pPr>
            <a:r>
              <a:rPr lang="en-US" sz="1200" dirty="0">
                <a:solidFill>
                  <a:prstClr val="white"/>
                </a:solidFill>
                <a:latin typeface="Calibri"/>
              </a:rPr>
              <a:t>Defines the features of the product or desired outcomes of the project</a:t>
            </a:r>
          </a:p>
          <a:p>
            <a:pPr marL="285750" indent="-285750" fontAlgn="base">
              <a:spcBef>
                <a:spcPct val="0"/>
              </a:spcBef>
              <a:spcAft>
                <a:spcPct val="0"/>
              </a:spcAft>
              <a:buFont typeface="Arial" charset="0"/>
              <a:buChar char="•"/>
            </a:pPr>
            <a:r>
              <a:rPr lang="en-US" sz="1200" dirty="0">
                <a:solidFill>
                  <a:prstClr val="white"/>
                </a:solidFill>
                <a:latin typeface="Calibri"/>
              </a:rPr>
              <a:t>Chooses the release date and content</a:t>
            </a:r>
          </a:p>
          <a:p>
            <a:pPr marL="285750" indent="-285750" fontAlgn="base">
              <a:spcBef>
                <a:spcPct val="0"/>
              </a:spcBef>
              <a:spcAft>
                <a:spcPct val="0"/>
              </a:spcAft>
              <a:buFont typeface="Arial" charset="0"/>
              <a:buChar char="•"/>
            </a:pPr>
            <a:r>
              <a:rPr lang="en-US" sz="1200" dirty="0">
                <a:solidFill>
                  <a:prstClr val="white"/>
                </a:solidFill>
                <a:latin typeface="Calibri"/>
              </a:rPr>
              <a:t>Ensures ROI</a:t>
            </a:r>
          </a:p>
          <a:p>
            <a:pPr marL="285750" indent="-285750" fontAlgn="base">
              <a:spcBef>
                <a:spcPct val="0"/>
              </a:spcBef>
              <a:spcAft>
                <a:spcPct val="0"/>
              </a:spcAft>
              <a:buFont typeface="Arial" charset="0"/>
              <a:buChar char="•"/>
            </a:pPr>
            <a:r>
              <a:rPr lang="en-US" sz="1200" dirty="0">
                <a:solidFill>
                  <a:prstClr val="white"/>
                </a:solidFill>
                <a:latin typeface="Calibri"/>
              </a:rPr>
              <a:t>Adjusts features and priority as needed</a:t>
            </a:r>
          </a:p>
          <a:p>
            <a:pPr marL="285750" indent="-285750" fontAlgn="base">
              <a:spcBef>
                <a:spcPct val="0"/>
              </a:spcBef>
              <a:spcAft>
                <a:spcPct val="0"/>
              </a:spcAft>
              <a:buFont typeface="Arial" charset="0"/>
              <a:buChar char="•"/>
            </a:pPr>
            <a:r>
              <a:rPr lang="en-US" sz="1200" dirty="0">
                <a:solidFill>
                  <a:prstClr val="white"/>
                </a:solidFill>
                <a:latin typeface="Calibri"/>
              </a:rPr>
              <a:t>Accepts and rejects results</a:t>
            </a:r>
          </a:p>
          <a:p>
            <a:pPr marL="285750" indent="-285750" fontAlgn="base">
              <a:spcBef>
                <a:spcPct val="0"/>
              </a:spcBef>
              <a:spcAft>
                <a:spcPct val="0"/>
              </a:spcAft>
              <a:buFont typeface="Arial" charset="0"/>
              <a:buChar char="•"/>
            </a:pPr>
            <a:r>
              <a:rPr lang="en-US" sz="1200" dirty="0">
                <a:solidFill>
                  <a:prstClr val="white"/>
                </a:solidFill>
                <a:latin typeface="Calibri"/>
              </a:rPr>
              <a:t>Facilitates Scrum Planning</a:t>
            </a:r>
          </a:p>
        </p:txBody>
      </p:sp>
      <p:sp>
        <p:nvSpPr>
          <p:cNvPr id="14" name="Rounded Rectangle 13"/>
          <p:cNvSpPr/>
          <p:nvPr/>
        </p:nvSpPr>
        <p:spPr>
          <a:xfrm>
            <a:off x="7828048" y="2492897"/>
            <a:ext cx="2588432" cy="3020685"/>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lnSpc>
                <a:spcPct val="80000"/>
              </a:lnSpc>
              <a:spcBef>
                <a:spcPct val="0"/>
              </a:spcBef>
              <a:spcAft>
                <a:spcPct val="0"/>
              </a:spcAft>
              <a:buClr>
                <a:srgbClr val="D34817"/>
              </a:buClr>
              <a:defRPr/>
            </a:pPr>
            <a:r>
              <a:rPr lang="en-US" sz="1200" b="1" dirty="0">
                <a:solidFill>
                  <a:prstClr val="white"/>
                </a:solidFill>
                <a:latin typeface="Calibri"/>
              </a:rPr>
              <a:t>The Development Team </a:t>
            </a:r>
          </a:p>
          <a:p>
            <a:pPr marL="285750" indent="-285750" fontAlgn="base">
              <a:spcAft>
                <a:spcPct val="0"/>
              </a:spcAft>
              <a:buClr>
                <a:prstClr val="white"/>
              </a:buClr>
              <a:buFont typeface="Arial" charset="0"/>
              <a:buChar char="•"/>
              <a:defRPr/>
            </a:pPr>
            <a:r>
              <a:rPr lang="en-US" sz="1200" dirty="0">
                <a:solidFill>
                  <a:prstClr val="white"/>
                </a:solidFill>
                <a:latin typeface="Calibri"/>
              </a:rPr>
              <a:t>Is cross functional</a:t>
            </a:r>
          </a:p>
          <a:p>
            <a:pPr marL="285750" indent="-285750" fontAlgn="base">
              <a:spcAft>
                <a:spcPct val="0"/>
              </a:spcAft>
              <a:buClr>
                <a:prstClr val="white"/>
              </a:buClr>
              <a:buFont typeface="Arial" charset="0"/>
              <a:buChar char="•"/>
              <a:defRPr/>
            </a:pPr>
            <a:r>
              <a:rPr lang="en-US" sz="1200" dirty="0">
                <a:solidFill>
                  <a:prstClr val="white"/>
                </a:solidFill>
                <a:latin typeface="Calibri"/>
              </a:rPr>
              <a:t>Is right sized (7 +/- 2 members)</a:t>
            </a:r>
          </a:p>
          <a:p>
            <a:pPr marL="285750" indent="-285750" fontAlgn="base">
              <a:spcAft>
                <a:spcPct val="0"/>
              </a:spcAft>
              <a:buClr>
                <a:prstClr val="white"/>
              </a:buClr>
              <a:buFont typeface="Arial" charset="0"/>
              <a:buChar char="•"/>
              <a:defRPr/>
            </a:pPr>
            <a:r>
              <a:rPr lang="en-US" sz="1200" dirty="0">
                <a:solidFill>
                  <a:prstClr val="white"/>
                </a:solidFill>
                <a:latin typeface="Calibri"/>
              </a:rPr>
              <a:t>Selects the sprint goals and specify work results</a:t>
            </a:r>
          </a:p>
          <a:p>
            <a:pPr marL="285750" indent="-285750" fontAlgn="base">
              <a:spcAft>
                <a:spcPct val="0"/>
              </a:spcAft>
              <a:buClr>
                <a:prstClr val="white"/>
              </a:buClr>
              <a:buFont typeface="Arial" charset="0"/>
              <a:buChar char="•"/>
              <a:defRPr/>
            </a:pPr>
            <a:r>
              <a:rPr lang="en-US" sz="1200" dirty="0">
                <a:solidFill>
                  <a:prstClr val="white"/>
                </a:solidFill>
                <a:latin typeface="Calibri"/>
              </a:rPr>
              <a:t>Has the right to do everything within the boundaries of the project guidelines</a:t>
            </a:r>
          </a:p>
          <a:p>
            <a:pPr marL="285750" indent="-285750" fontAlgn="base">
              <a:spcAft>
                <a:spcPct val="0"/>
              </a:spcAft>
              <a:buClr>
                <a:prstClr val="white"/>
              </a:buClr>
              <a:buFont typeface="Arial" charset="0"/>
              <a:buChar char="•"/>
              <a:defRPr/>
            </a:pPr>
            <a:r>
              <a:rPr lang="en-US" sz="1200" dirty="0">
                <a:solidFill>
                  <a:prstClr val="white"/>
                </a:solidFill>
                <a:latin typeface="Calibri"/>
              </a:rPr>
              <a:t>Prioritizes itself and work</a:t>
            </a:r>
          </a:p>
          <a:p>
            <a:pPr marL="285750" indent="-285750" fontAlgn="base">
              <a:spcAft>
                <a:spcPct val="0"/>
              </a:spcAft>
              <a:buClr>
                <a:prstClr val="white"/>
              </a:buClr>
              <a:buFont typeface="Arial" charset="0"/>
              <a:buChar char="•"/>
              <a:defRPr/>
            </a:pPr>
            <a:r>
              <a:rPr lang="en-US" sz="1200" dirty="0">
                <a:solidFill>
                  <a:prstClr val="white"/>
                </a:solidFill>
                <a:latin typeface="Calibri"/>
              </a:rPr>
              <a:t>Demos work results to the product owner and any other party</a:t>
            </a:r>
          </a:p>
          <a:p>
            <a:pPr marL="285750" indent="-285750" fontAlgn="base">
              <a:spcAft>
                <a:spcPct val="0"/>
              </a:spcAft>
              <a:buClr>
                <a:prstClr val="white"/>
              </a:buClr>
              <a:buFont typeface="Arial" charset="0"/>
              <a:buChar char="•"/>
              <a:defRPr/>
            </a:pPr>
            <a:endParaRPr lang="en-US" sz="1400" dirty="0">
              <a:solidFill>
                <a:prstClr val="white"/>
              </a:solidFill>
              <a:latin typeface="Calibri"/>
            </a:endParaRPr>
          </a:p>
        </p:txBody>
      </p:sp>
      <p:sp>
        <p:nvSpPr>
          <p:cNvPr id="8" name="Rounded Rectangle 7"/>
          <p:cNvSpPr/>
          <p:nvPr/>
        </p:nvSpPr>
        <p:spPr>
          <a:xfrm>
            <a:off x="4844225" y="2492897"/>
            <a:ext cx="2623626" cy="3005205"/>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spcBef>
                <a:spcPct val="0"/>
              </a:spcBef>
              <a:spcAft>
                <a:spcPct val="0"/>
              </a:spcAft>
              <a:defRPr/>
            </a:pPr>
            <a:r>
              <a:rPr lang="en-US" sz="1200" b="1" dirty="0">
                <a:solidFill>
                  <a:prstClr val="white"/>
                </a:solidFill>
                <a:latin typeface="Calibri"/>
              </a:rPr>
              <a:t>Scrum Master</a:t>
            </a:r>
          </a:p>
          <a:p>
            <a:pPr marL="285750" indent="-285750" fontAlgn="base">
              <a:spcAft>
                <a:spcPct val="0"/>
              </a:spcAft>
              <a:buFont typeface="Arial" charset="0"/>
              <a:buChar char="•"/>
              <a:defRPr/>
            </a:pPr>
            <a:r>
              <a:rPr lang="en-US" sz="1200" dirty="0">
                <a:solidFill>
                  <a:prstClr val="white"/>
                </a:solidFill>
                <a:latin typeface="Calibri"/>
              </a:rPr>
              <a:t>Ensures the the team is fully functional and productive</a:t>
            </a:r>
          </a:p>
          <a:p>
            <a:pPr marL="285750" indent="-285750" fontAlgn="base">
              <a:spcAft>
                <a:spcPct val="0"/>
              </a:spcAft>
              <a:buFont typeface="Arial" charset="0"/>
              <a:buChar char="•"/>
              <a:defRPr/>
            </a:pPr>
            <a:r>
              <a:rPr lang="en-US" sz="1200" dirty="0">
                <a:solidFill>
                  <a:prstClr val="white"/>
                </a:solidFill>
                <a:latin typeface="Calibri"/>
              </a:rPr>
              <a:t>Enables close cooperation across all roles and functions</a:t>
            </a:r>
          </a:p>
          <a:p>
            <a:pPr marL="285750" indent="-285750" fontAlgn="base">
              <a:spcAft>
                <a:spcPct val="0"/>
              </a:spcAft>
              <a:buFont typeface="Arial" charset="0"/>
              <a:buChar char="•"/>
              <a:defRPr/>
            </a:pPr>
            <a:r>
              <a:rPr lang="en-US" sz="1200" dirty="0">
                <a:solidFill>
                  <a:prstClr val="white"/>
                </a:solidFill>
                <a:latin typeface="Calibri"/>
              </a:rPr>
              <a:t>Removes barriers</a:t>
            </a:r>
          </a:p>
          <a:p>
            <a:pPr marL="285750" indent="-285750" fontAlgn="base">
              <a:spcAft>
                <a:spcPct val="0"/>
              </a:spcAft>
              <a:buFont typeface="Arial" charset="0"/>
              <a:buChar char="•"/>
              <a:defRPr/>
            </a:pPr>
            <a:r>
              <a:rPr lang="en-US" sz="1200" dirty="0">
                <a:solidFill>
                  <a:prstClr val="white"/>
                </a:solidFill>
                <a:latin typeface="Calibri"/>
              </a:rPr>
              <a:t>Shields the team from external interferences</a:t>
            </a:r>
          </a:p>
          <a:p>
            <a:pPr marL="285750" indent="-285750" fontAlgn="base">
              <a:spcAft>
                <a:spcPct val="0"/>
              </a:spcAft>
              <a:buFont typeface="Arial" charset="0"/>
              <a:buChar char="•"/>
              <a:defRPr/>
            </a:pPr>
            <a:r>
              <a:rPr lang="en-US" sz="1200" dirty="0">
                <a:solidFill>
                  <a:prstClr val="white"/>
                </a:solidFill>
                <a:latin typeface="Calibri"/>
              </a:rPr>
              <a:t>Ensures that the Scrum process is followed</a:t>
            </a:r>
          </a:p>
          <a:p>
            <a:pPr marL="285750" indent="-285750" fontAlgn="base">
              <a:spcAft>
                <a:spcPct val="0"/>
              </a:spcAft>
              <a:buFont typeface="Arial" charset="0"/>
              <a:buChar char="•"/>
              <a:defRPr/>
            </a:pPr>
            <a:r>
              <a:rPr lang="en-US" sz="1200" dirty="0">
                <a:solidFill>
                  <a:prstClr val="white"/>
                </a:solidFill>
                <a:latin typeface="Calibri"/>
              </a:rPr>
              <a:t>Facilitates the Daily Scrum</a:t>
            </a:r>
          </a:p>
        </p:txBody>
      </p:sp>
      <p:sp>
        <p:nvSpPr>
          <p:cNvPr id="6" name="Date Placeholder 5">
            <a:extLst>
              <a:ext uri="{FF2B5EF4-FFF2-40B4-BE49-F238E27FC236}">
                <a16:creationId xmlns:a16="http://schemas.microsoft.com/office/drawing/2014/main" id="{BF30EB40-69A5-4941-8978-F1F86308126D}"/>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17916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9FB75A-5A6F-4ABD-A180-66FB68A8F77F}"/>
              </a:ext>
            </a:extLst>
          </p:cNvPr>
          <p:cNvSpPr>
            <a:spLocks noGrp="1"/>
          </p:cNvSpPr>
          <p:nvPr>
            <p:ph type="sldNum" sz="quarter" idx="4294967295"/>
          </p:nvPr>
        </p:nvSpPr>
        <p:spPr>
          <a:xfrm>
            <a:off x="11688763" y="6529388"/>
            <a:ext cx="503237" cy="2555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03F16BD4-9BC8-41F6-A297-E1DDF7888CDE}"/>
              </a:ext>
            </a:extLst>
          </p:cNvPr>
          <p:cNvSpPr>
            <a:spLocks noGrp="1"/>
          </p:cNvSpPr>
          <p:nvPr>
            <p:ph type="dt" sz="half" idx="4294967295"/>
          </p:nvPr>
        </p:nvSpPr>
        <p:spPr>
          <a:xfrm>
            <a:off x="0" y="6529388"/>
            <a:ext cx="2743200" cy="2555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October 2019</a:t>
            </a:r>
          </a:p>
        </p:txBody>
      </p:sp>
      <p:sp>
        <p:nvSpPr>
          <p:cNvPr id="7" name="Footer Placeholder 6">
            <a:extLst>
              <a:ext uri="{FF2B5EF4-FFF2-40B4-BE49-F238E27FC236}">
                <a16:creationId xmlns:a16="http://schemas.microsoft.com/office/drawing/2014/main" id="{D7BA3CAA-C021-4717-B56B-F6C528ED24F5}"/>
              </a:ext>
            </a:extLst>
          </p:cNvPr>
          <p:cNvSpPr>
            <a:spLocks noGrp="1"/>
          </p:cNvSpPr>
          <p:nvPr>
            <p:ph type="ftr" sz="quarter" idx="4294967295"/>
          </p:nvPr>
        </p:nvSpPr>
        <p:spPr>
          <a:xfrm>
            <a:off x="8077200" y="6529388"/>
            <a:ext cx="4114800" cy="2555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Kenway Consulting</a:t>
            </a:r>
          </a:p>
        </p:txBody>
      </p:sp>
      <p:sp>
        <p:nvSpPr>
          <p:cNvPr id="9" name="Rectangle 8">
            <a:extLst>
              <a:ext uri="{FF2B5EF4-FFF2-40B4-BE49-F238E27FC236}">
                <a16:creationId xmlns:a16="http://schemas.microsoft.com/office/drawing/2014/main" id="{2CC50E88-CC85-4CB6-B1D1-752BF624186B}"/>
              </a:ext>
            </a:extLst>
          </p:cNvPr>
          <p:cNvSpPr/>
          <p:nvPr/>
        </p:nvSpPr>
        <p:spPr>
          <a:xfrm>
            <a:off x="3550597" y="2125493"/>
            <a:ext cx="5301574" cy="26070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71824696-7125-4C17-B19F-67E5A47EC2D9}"/>
              </a:ext>
            </a:extLst>
          </p:cNvPr>
          <p:cNvSpPr txBox="1">
            <a:spLocks/>
          </p:cNvSpPr>
          <p:nvPr/>
        </p:nvSpPr>
        <p:spPr>
          <a:xfrm>
            <a:off x="416014" y="894025"/>
            <a:ext cx="10972801" cy="4348935"/>
          </a:xfrm>
          <a:prstGeom prst="rect">
            <a:avLst/>
          </a:prstGeom>
        </p:spPr>
        <p:txBody>
          <a:bodyPr/>
          <a:lst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rPr>
              <a:t>There is nothing mysterious or special about Agile</a:t>
            </a: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rPr>
              <a:t>It is a Project Management Approach with several Associated Methodologies</a:t>
            </a: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rPr>
              <a:t>If you know Waterfall Project Management you can quickly learn the language and be successful in Agile and Scrum</a:t>
            </a: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rPr>
              <a:t>If you haven’t done Waterfall Project Management, you can quickly learn a few concepts and definitions and be successful in Agile as long as you </a:t>
            </a:r>
            <a:r>
              <a:rPr lang="en-US" dirty="0">
                <a:solidFill>
                  <a:srgbClr val="FFFFFF"/>
                </a:solidFill>
                <a:latin typeface="Calibri" panose="020F0502020204030204"/>
              </a:rPr>
              <a:t>can build relationships</a:t>
            </a:r>
            <a:r>
              <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rPr>
              <a:t>, can plan and can solve problems</a:t>
            </a:r>
          </a:p>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2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784" y="1194942"/>
            <a:ext cx="7290054" cy="941008"/>
          </a:xfrm>
        </p:spPr>
        <p:txBody>
          <a:bodyPr/>
          <a:lstStyle/>
          <a:p>
            <a:r>
              <a:rPr lang="en-US" dirty="0"/>
              <a:t>Scrum Roles – Others who support</a:t>
            </a:r>
          </a:p>
        </p:txBody>
      </p:sp>
      <p:sp>
        <p:nvSpPr>
          <p:cNvPr id="14" name="Rounded Rectangle 13"/>
          <p:cNvSpPr/>
          <p:nvPr/>
        </p:nvSpPr>
        <p:spPr>
          <a:xfrm>
            <a:off x="7828048" y="3068960"/>
            <a:ext cx="2588432" cy="2012574"/>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spcBef>
                <a:spcPct val="0"/>
              </a:spcBef>
              <a:spcAft>
                <a:spcPct val="0"/>
              </a:spcAft>
            </a:pPr>
            <a:r>
              <a:rPr lang="en-US" sz="1400" b="1" dirty="0">
                <a:solidFill>
                  <a:prstClr val="white"/>
                </a:solidFill>
                <a:latin typeface="Calibri"/>
              </a:rPr>
              <a:t>Leadership</a:t>
            </a:r>
          </a:p>
          <a:p>
            <a:pPr marL="285750" indent="-285750" fontAlgn="base">
              <a:spcBef>
                <a:spcPct val="0"/>
              </a:spcBef>
              <a:spcAft>
                <a:spcPct val="0"/>
              </a:spcAft>
              <a:buFont typeface="Arial" charset="0"/>
              <a:buChar char="•"/>
            </a:pPr>
            <a:r>
              <a:rPr lang="en-US" sz="1400" dirty="0">
                <a:solidFill>
                  <a:prstClr val="white"/>
                </a:solidFill>
                <a:latin typeface="Calibri"/>
              </a:rPr>
              <a:t>Support the Team</a:t>
            </a:r>
          </a:p>
          <a:p>
            <a:pPr marL="285750" indent="-285750" fontAlgn="base">
              <a:spcBef>
                <a:spcPct val="0"/>
              </a:spcBef>
              <a:spcAft>
                <a:spcPct val="0"/>
              </a:spcAft>
              <a:buFont typeface="Arial" charset="0"/>
              <a:buChar char="•"/>
            </a:pPr>
            <a:r>
              <a:rPr lang="en-US" sz="1400" dirty="0">
                <a:solidFill>
                  <a:prstClr val="white"/>
                </a:solidFill>
                <a:latin typeface="Calibri"/>
              </a:rPr>
              <a:t>Provide big picture coordination</a:t>
            </a:r>
          </a:p>
          <a:p>
            <a:pPr marL="285750" indent="-285750" fontAlgn="base">
              <a:spcBef>
                <a:spcPct val="0"/>
              </a:spcBef>
              <a:spcAft>
                <a:spcPct val="0"/>
              </a:spcAft>
              <a:buFont typeface="Arial" charset="0"/>
              <a:buChar char="•"/>
            </a:pPr>
            <a:r>
              <a:rPr lang="en-US" sz="1400" dirty="0">
                <a:solidFill>
                  <a:prstClr val="white"/>
                </a:solidFill>
                <a:latin typeface="Calibri"/>
              </a:rPr>
              <a:t>Cast Vision</a:t>
            </a:r>
          </a:p>
          <a:p>
            <a:pPr marL="285750" indent="-285750" fontAlgn="base">
              <a:spcBef>
                <a:spcPct val="0"/>
              </a:spcBef>
              <a:spcAft>
                <a:spcPct val="0"/>
              </a:spcAft>
              <a:buFont typeface="Arial" charset="0"/>
              <a:buChar char="•"/>
            </a:pPr>
            <a:r>
              <a:rPr lang="en-US" sz="1400" dirty="0">
                <a:solidFill>
                  <a:prstClr val="white"/>
                </a:solidFill>
                <a:latin typeface="Calibri"/>
              </a:rPr>
              <a:t>Remove external impediments</a:t>
            </a:r>
          </a:p>
        </p:txBody>
      </p:sp>
      <p:sp>
        <p:nvSpPr>
          <p:cNvPr id="9" name="Rounded Rectangle 8"/>
          <p:cNvSpPr/>
          <p:nvPr/>
        </p:nvSpPr>
        <p:spPr>
          <a:xfrm>
            <a:off x="1847529" y="3068961"/>
            <a:ext cx="2636501" cy="2012573"/>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spcBef>
                <a:spcPct val="0"/>
              </a:spcBef>
              <a:spcAft>
                <a:spcPct val="0"/>
              </a:spcAft>
            </a:pPr>
            <a:r>
              <a:rPr lang="en-US" sz="1400" b="1" dirty="0">
                <a:solidFill>
                  <a:prstClr val="white"/>
                </a:solidFill>
                <a:latin typeface="Calibri"/>
              </a:rPr>
              <a:t>Subject Matter Experts</a:t>
            </a:r>
          </a:p>
          <a:p>
            <a:pPr marL="285750" indent="-285750" fontAlgn="base">
              <a:spcBef>
                <a:spcPct val="0"/>
              </a:spcBef>
              <a:spcAft>
                <a:spcPct val="0"/>
              </a:spcAft>
              <a:buFont typeface="Arial" charset="0"/>
              <a:buChar char="•"/>
            </a:pPr>
            <a:r>
              <a:rPr lang="en-US" sz="1400" dirty="0">
                <a:solidFill>
                  <a:prstClr val="white"/>
                </a:solidFill>
                <a:latin typeface="Calibri"/>
              </a:rPr>
              <a:t>Usually the business  or end users</a:t>
            </a:r>
          </a:p>
          <a:p>
            <a:pPr marL="285750" indent="-285750" fontAlgn="base">
              <a:spcBef>
                <a:spcPct val="0"/>
              </a:spcBef>
              <a:spcAft>
                <a:spcPct val="0"/>
              </a:spcAft>
              <a:buFont typeface="Arial" charset="0"/>
              <a:buChar char="•"/>
            </a:pPr>
            <a:r>
              <a:rPr lang="en-US" sz="1400" dirty="0">
                <a:solidFill>
                  <a:prstClr val="white"/>
                </a:solidFill>
                <a:latin typeface="Calibri"/>
              </a:rPr>
              <a:t>Provide expertise</a:t>
            </a:r>
          </a:p>
          <a:p>
            <a:pPr marL="285750" indent="-285750" fontAlgn="base">
              <a:spcBef>
                <a:spcPct val="0"/>
              </a:spcBef>
              <a:spcAft>
                <a:spcPct val="0"/>
              </a:spcAft>
              <a:buFont typeface="Arial" charset="0"/>
              <a:buChar char="•"/>
            </a:pPr>
            <a:r>
              <a:rPr lang="en-US" sz="1400" dirty="0">
                <a:solidFill>
                  <a:prstClr val="white"/>
                </a:solidFill>
                <a:latin typeface="Calibri"/>
              </a:rPr>
              <a:t>Support Product Owner &amp; Team</a:t>
            </a:r>
          </a:p>
        </p:txBody>
      </p:sp>
      <p:sp>
        <p:nvSpPr>
          <p:cNvPr id="15" name="TextBox 14"/>
          <p:cNvSpPr txBox="1"/>
          <p:nvPr/>
        </p:nvSpPr>
        <p:spPr>
          <a:xfrm>
            <a:off x="1703512" y="2348880"/>
            <a:ext cx="9073008"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Often there is a need for other skills on a team, though not always on a full-time basis.</a:t>
            </a:r>
          </a:p>
        </p:txBody>
      </p:sp>
      <p:sp>
        <p:nvSpPr>
          <p:cNvPr id="8" name="Rounded Rectangle 7"/>
          <p:cNvSpPr/>
          <p:nvPr/>
        </p:nvSpPr>
        <p:spPr>
          <a:xfrm>
            <a:off x="4844225" y="3068960"/>
            <a:ext cx="2623626" cy="1997094"/>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t"/>
          <a:lstStyle/>
          <a:p>
            <a:pPr fontAlgn="base">
              <a:spcBef>
                <a:spcPct val="0"/>
              </a:spcBef>
              <a:spcAft>
                <a:spcPct val="0"/>
              </a:spcAft>
            </a:pPr>
            <a:r>
              <a:rPr lang="en-US" sz="1400" b="1" dirty="0">
                <a:solidFill>
                  <a:prstClr val="white"/>
                </a:solidFill>
                <a:latin typeface="Calibri"/>
              </a:rPr>
              <a:t>Technical Specialists</a:t>
            </a:r>
          </a:p>
          <a:p>
            <a:pPr marL="285750" indent="-285750" fontAlgn="base">
              <a:spcBef>
                <a:spcPct val="0"/>
              </a:spcBef>
              <a:spcAft>
                <a:spcPct val="0"/>
              </a:spcAft>
              <a:buFont typeface="Arial" charset="0"/>
              <a:buChar char="•"/>
            </a:pPr>
            <a:r>
              <a:rPr lang="en-US" sz="1400" dirty="0">
                <a:solidFill>
                  <a:prstClr val="white"/>
                </a:solidFill>
                <a:latin typeface="Calibri"/>
              </a:rPr>
              <a:t>Architects</a:t>
            </a:r>
          </a:p>
          <a:p>
            <a:pPr marL="285750" indent="-285750" fontAlgn="base">
              <a:spcBef>
                <a:spcPct val="0"/>
              </a:spcBef>
              <a:spcAft>
                <a:spcPct val="0"/>
              </a:spcAft>
              <a:buFont typeface="Arial" charset="0"/>
              <a:buChar char="•"/>
            </a:pPr>
            <a:r>
              <a:rPr lang="en-US" sz="1400" dirty="0">
                <a:solidFill>
                  <a:prstClr val="white"/>
                </a:solidFill>
                <a:latin typeface="Calibri"/>
              </a:rPr>
              <a:t>DBA</a:t>
            </a:r>
          </a:p>
          <a:p>
            <a:pPr marL="285750" indent="-285750" fontAlgn="base">
              <a:spcBef>
                <a:spcPct val="0"/>
              </a:spcBef>
              <a:spcAft>
                <a:spcPct val="0"/>
              </a:spcAft>
              <a:buFont typeface="Arial" charset="0"/>
              <a:buChar char="•"/>
            </a:pPr>
            <a:r>
              <a:rPr lang="en-US" sz="1400" dirty="0">
                <a:solidFill>
                  <a:prstClr val="white"/>
                </a:solidFill>
                <a:latin typeface="Calibri"/>
              </a:rPr>
              <a:t>UI Design</a:t>
            </a:r>
          </a:p>
          <a:p>
            <a:pPr marL="285750" indent="-285750" fontAlgn="base">
              <a:spcBef>
                <a:spcPct val="0"/>
              </a:spcBef>
              <a:spcAft>
                <a:spcPct val="0"/>
              </a:spcAft>
              <a:buFont typeface="Arial" charset="0"/>
              <a:buChar char="•"/>
            </a:pPr>
            <a:r>
              <a:rPr lang="en-US" sz="1400" dirty="0">
                <a:solidFill>
                  <a:prstClr val="white"/>
                </a:solidFill>
                <a:latin typeface="Calibri"/>
              </a:rPr>
              <a:t>Performance Testing</a:t>
            </a:r>
          </a:p>
        </p:txBody>
      </p:sp>
      <p:sp>
        <p:nvSpPr>
          <p:cNvPr id="7" name="Date Placeholder 5">
            <a:extLst>
              <a:ext uri="{FF2B5EF4-FFF2-40B4-BE49-F238E27FC236}">
                <a16:creationId xmlns:a16="http://schemas.microsoft.com/office/drawing/2014/main" id="{47CF0AAE-C719-4E81-B5C8-7B6232D800CF}"/>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14136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1E0C39-5CB7-4AB3-8030-C166A3A3C81C}"/>
              </a:ext>
            </a:extLst>
          </p:cNvPr>
          <p:cNvSpPr>
            <a:spLocks noGrp="1"/>
          </p:cNvSpPr>
          <p:nvPr>
            <p:ph type="title"/>
          </p:nvPr>
        </p:nvSpPr>
        <p:spPr>
          <a:xfrm>
            <a:off x="620295" y="726216"/>
            <a:ext cx="10972801" cy="719166"/>
          </a:xfrm>
        </p:spPr>
        <p:txBody>
          <a:bodyPr/>
          <a:lstStyle/>
          <a:p>
            <a:r>
              <a:rPr lang="en-US" dirty="0"/>
              <a:t>Building Blocks</a:t>
            </a:r>
          </a:p>
        </p:txBody>
      </p:sp>
      <p:sp>
        <p:nvSpPr>
          <p:cNvPr id="9" name="Rectangle 8">
            <a:extLst>
              <a:ext uri="{FF2B5EF4-FFF2-40B4-BE49-F238E27FC236}">
                <a16:creationId xmlns:a16="http://schemas.microsoft.com/office/drawing/2014/main" id="{B1778B6C-02E6-4DD1-9A7D-154627D19AD4}"/>
              </a:ext>
            </a:extLst>
          </p:cNvPr>
          <p:cNvSpPr/>
          <p:nvPr/>
        </p:nvSpPr>
        <p:spPr>
          <a:xfrm>
            <a:off x="3120607" y="5099185"/>
            <a:ext cx="5813843" cy="121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What is Agile?</a:t>
            </a:r>
          </a:p>
          <a:p>
            <a:pPr marL="285750" indent="-285750">
              <a:buFont typeface="Arial" panose="020B0604020202020204" pitchFamily="34" charset="0"/>
              <a:buChar char="•"/>
            </a:pPr>
            <a:r>
              <a:rPr lang="en-US" sz="1400" dirty="0"/>
              <a:t>Compared to Waterfall</a:t>
            </a:r>
          </a:p>
          <a:p>
            <a:pPr marL="285750" indent="-285750">
              <a:buFont typeface="Arial" panose="020B0604020202020204" pitchFamily="34" charset="0"/>
              <a:buChar char="•"/>
            </a:pPr>
            <a:r>
              <a:rPr lang="en-US" sz="1400" dirty="0"/>
              <a:t>When is it appropriate to leverage Agile methodology?</a:t>
            </a:r>
          </a:p>
          <a:p>
            <a:pPr marL="285750" indent="-285750">
              <a:buFont typeface="Arial" panose="020B0604020202020204" pitchFamily="34" charset="0"/>
              <a:buChar char="•"/>
            </a:pPr>
            <a:r>
              <a:rPr lang="en-US" sz="1400" dirty="0"/>
              <a:t>What do we need to leverage Agile effectively?</a:t>
            </a:r>
          </a:p>
          <a:p>
            <a:pPr marL="285750" indent="-285750">
              <a:buFont typeface="Arial" panose="020B0604020202020204" pitchFamily="34" charset="0"/>
              <a:buChar char="•"/>
            </a:pPr>
            <a:r>
              <a:rPr lang="en-US" sz="1400" dirty="0"/>
              <a:t>How should we approach Agile opportunities?</a:t>
            </a:r>
          </a:p>
          <a:p>
            <a:pPr algn="ctr"/>
            <a:endParaRPr lang="en-US" sz="1400" dirty="0"/>
          </a:p>
        </p:txBody>
      </p:sp>
      <p:sp>
        <p:nvSpPr>
          <p:cNvPr id="10" name="Rectangle 9">
            <a:extLst>
              <a:ext uri="{FF2B5EF4-FFF2-40B4-BE49-F238E27FC236}">
                <a16:creationId xmlns:a16="http://schemas.microsoft.com/office/drawing/2014/main" id="{04F41C77-83EE-4B4A-8503-23D2F2CF1123}"/>
              </a:ext>
            </a:extLst>
          </p:cNvPr>
          <p:cNvSpPr/>
          <p:nvPr/>
        </p:nvSpPr>
        <p:spPr>
          <a:xfrm>
            <a:off x="3120607" y="4095886"/>
            <a:ext cx="5813843" cy="10223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What is Scrum?</a:t>
            </a:r>
          </a:p>
          <a:p>
            <a:pPr marL="342888" indent="-285750">
              <a:buFont typeface="Arial" panose="020B0604020202020204" pitchFamily="34" charset="0"/>
              <a:buChar char="•"/>
            </a:pPr>
            <a:r>
              <a:rPr lang="en-US" sz="1400" dirty="0"/>
              <a:t>What are the Roles and Responsibilities</a:t>
            </a:r>
          </a:p>
          <a:p>
            <a:pPr marL="342888" indent="-285750">
              <a:buFont typeface="Arial" panose="020B0604020202020204" pitchFamily="34" charset="0"/>
              <a:buChar char="•"/>
            </a:pPr>
            <a:r>
              <a:rPr lang="en-US" sz="1400" dirty="0"/>
              <a:t>What are the Ceremonies?</a:t>
            </a:r>
          </a:p>
          <a:p>
            <a:pPr marL="342888" indent="-285750">
              <a:buFont typeface="Arial" panose="020B0604020202020204" pitchFamily="34" charset="0"/>
              <a:buChar char="•"/>
            </a:pPr>
            <a:r>
              <a:rPr lang="en-US" sz="1400" dirty="0"/>
              <a:t>What are the tools </a:t>
            </a:r>
          </a:p>
          <a:p>
            <a:pPr algn="ctr"/>
            <a:endParaRPr lang="en-US" sz="1400" dirty="0"/>
          </a:p>
        </p:txBody>
      </p:sp>
      <p:sp>
        <p:nvSpPr>
          <p:cNvPr id="11" name="Rectangle 10">
            <a:extLst>
              <a:ext uri="{FF2B5EF4-FFF2-40B4-BE49-F238E27FC236}">
                <a16:creationId xmlns:a16="http://schemas.microsoft.com/office/drawing/2014/main" id="{2C32E1F2-12D2-4055-985F-773D4991E8A5}"/>
              </a:ext>
            </a:extLst>
          </p:cNvPr>
          <p:cNvSpPr/>
          <p:nvPr/>
        </p:nvSpPr>
        <p:spPr>
          <a:xfrm>
            <a:off x="6996117" y="3587884"/>
            <a:ext cx="1924051" cy="5108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Business Analyst/ Product Owner</a:t>
            </a:r>
          </a:p>
          <a:p>
            <a:pPr algn="ctr"/>
            <a:endParaRPr lang="en-US" sz="1100" dirty="0">
              <a:solidFill>
                <a:schemeClr val="tx1"/>
              </a:solidFill>
            </a:endParaRPr>
          </a:p>
        </p:txBody>
      </p:sp>
      <p:sp>
        <p:nvSpPr>
          <p:cNvPr id="12" name="Rectangle 11">
            <a:extLst>
              <a:ext uri="{FF2B5EF4-FFF2-40B4-BE49-F238E27FC236}">
                <a16:creationId xmlns:a16="http://schemas.microsoft.com/office/drawing/2014/main" id="{DB6A8889-0B65-41D8-BAB8-4C4836CA47F7}"/>
              </a:ext>
            </a:extLst>
          </p:cNvPr>
          <p:cNvSpPr/>
          <p:nvPr/>
        </p:nvSpPr>
        <p:spPr>
          <a:xfrm>
            <a:off x="3120606" y="3588495"/>
            <a:ext cx="1975266" cy="5102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Scrum Master</a:t>
            </a:r>
          </a:p>
          <a:p>
            <a:pPr algn="ctr"/>
            <a:endParaRPr lang="en-US" sz="1400" dirty="0">
              <a:solidFill>
                <a:schemeClr val="tx1"/>
              </a:solidFill>
            </a:endParaRPr>
          </a:p>
        </p:txBody>
      </p:sp>
      <p:sp>
        <p:nvSpPr>
          <p:cNvPr id="13" name="Rectangle 12">
            <a:extLst>
              <a:ext uri="{FF2B5EF4-FFF2-40B4-BE49-F238E27FC236}">
                <a16:creationId xmlns:a16="http://schemas.microsoft.com/office/drawing/2014/main" id="{177D8A89-6EA3-49B9-BD29-CB716509371B}"/>
              </a:ext>
            </a:extLst>
          </p:cNvPr>
          <p:cNvSpPr/>
          <p:nvPr/>
        </p:nvSpPr>
        <p:spPr>
          <a:xfrm>
            <a:off x="5095872" y="3587868"/>
            <a:ext cx="1924051" cy="50702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Team Ceremonies</a:t>
            </a:r>
          </a:p>
          <a:p>
            <a:pPr algn="ctr"/>
            <a:endParaRPr lang="en-US" sz="1400" dirty="0">
              <a:solidFill>
                <a:schemeClr val="tx1"/>
              </a:solidFill>
            </a:endParaRPr>
          </a:p>
        </p:txBody>
      </p:sp>
      <p:sp>
        <p:nvSpPr>
          <p:cNvPr id="15" name="Rectangle 14">
            <a:extLst>
              <a:ext uri="{FF2B5EF4-FFF2-40B4-BE49-F238E27FC236}">
                <a16:creationId xmlns:a16="http://schemas.microsoft.com/office/drawing/2014/main" id="{ADDABAE5-DC73-471B-A449-B2F61B8AFBB2}"/>
              </a:ext>
            </a:extLst>
          </p:cNvPr>
          <p:cNvSpPr/>
          <p:nvPr/>
        </p:nvSpPr>
        <p:spPr>
          <a:xfrm>
            <a:off x="3120606" y="2941103"/>
            <a:ext cx="3899318" cy="3308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Sprint Planning: Capacity and Tasking</a:t>
            </a:r>
          </a:p>
          <a:p>
            <a:pPr algn="ctr"/>
            <a:endParaRPr lang="en-US" sz="1100" dirty="0">
              <a:solidFill>
                <a:schemeClr val="tx1"/>
              </a:solidFill>
            </a:endParaRPr>
          </a:p>
        </p:txBody>
      </p:sp>
      <p:sp>
        <p:nvSpPr>
          <p:cNvPr id="17" name="Rectangle 16">
            <a:extLst>
              <a:ext uri="{FF2B5EF4-FFF2-40B4-BE49-F238E27FC236}">
                <a16:creationId xmlns:a16="http://schemas.microsoft.com/office/drawing/2014/main" id="{6A743249-B9AD-4E11-AB25-C12B93F1A76A}"/>
              </a:ext>
            </a:extLst>
          </p:cNvPr>
          <p:cNvSpPr/>
          <p:nvPr/>
        </p:nvSpPr>
        <p:spPr>
          <a:xfrm>
            <a:off x="3120606" y="2619375"/>
            <a:ext cx="3899316" cy="3242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Daily Stand </a:t>
            </a:r>
          </a:p>
          <a:p>
            <a:pPr algn="ctr"/>
            <a:endParaRPr lang="en-US" sz="1100" dirty="0">
              <a:solidFill>
                <a:schemeClr val="tx1"/>
              </a:solidFill>
            </a:endParaRPr>
          </a:p>
        </p:txBody>
      </p:sp>
      <p:sp>
        <p:nvSpPr>
          <p:cNvPr id="18" name="Rectangle 17">
            <a:extLst>
              <a:ext uri="{FF2B5EF4-FFF2-40B4-BE49-F238E27FC236}">
                <a16:creationId xmlns:a16="http://schemas.microsoft.com/office/drawing/2014/main" id="{70AF96A6-324B-4594-925A-D92CEE8BA998}"/>
              </a:ext>
            </a:extLst>
          </p:cNvPr>
          <p:cNvSpPr/>
          <p:nvPr/>
        </p:nvSpPr>
        <p:spPr>
          <a:xfrm>
            <a:off x="3120607" y="2297647"/>
            <a:ext cx="5799562" cy="3242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Backlog Grooming: Story Writing</a:t>
            </a:r>
          </a:p>
          <a:p>
            <a:pPr algn="ctr"/>
            <a:endParaRPr lang="en-US" sz="1100" dirty="0">
              <a:solidFill>
                <a:schemeClr val="tx1"/>
              </a:solidFill>
            </a:endParaRPr>
          </a:p>
        </p:txBody>
      </p:sp>
      <p:sp>
        <p:nvSpPr>
          <p:cNvPr id="19" name="Rectangle 18">
            <a:extLst>
              <a:ext uri="{FF2B5EF4-FFF2-40B4-BE49-F238E27FC236}">
                <a16:creationId xmlns:a16="http://schemas.microsoft.com/office/drawing/2014/main" id="{43309C5B-8E94-4CCC-BCA7-AB64D0A473E7}"/>
              </a:ext>
            </a:extLst>
          </p:cNvPr>
          <p:cNvSpPr/>
          <p:nvPr/>
        </p:nvSpPr>
        <p:spPr>
          <a:xfrm>
            <a:off x="3120606" y="1985012"/>
            <a:ext cx="3876677" cy="315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Review</a:t>
            </a:r>
          </a:p>
          <a:p>
            <a:pPr algn="ctr"/>
            <a:endParaRPr lang="en-US" sz="1100" dirty="0">
              <a:solidFill>
                <a:schemeClr val="tx1"/>
              </a:solidFill>
            </a:endParaRPr>
          </a:p>
        </p:txBody>
      </p:sp>
      <p:sp>
        <p:nvSpPr>
          <p:cNvPr id="20" name="Rectangle 19">
            <a:extLst>
              <a:ext uri="{FF2B5EF4-FFF2-40B4-BE49-F238E27FC236}">
                <a16:creationId xmlns:a16="http://schemas.microsoft.com/office/drawing/2014/main" id="{59F379E1-C6FA-450F-BD42-234B215DBE86}"/>
              </a:ext>
            </a:extLst>
          </p:cNvPr>
          <p:cNvSpPr/>
          <p:nvPr/>
        </p:nvSpPr>
        <p:spPr>
          <a:xfrm>
            <a:off x="3120606" y="1663284"/>
            <a:ext cx="3876677" cy="315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Retrospective: Continuous Improvement</a:t>
            </a:r>
          </a:p>
          <a:p>
            <a:pPr algn="ctr"/>
            <a:endParaRPr lang="en-US" sz="1100" dirty="0">
              <a:solidFill>
                <a:schemeClr val="tx1"/>
              </a:solidFill>
            </a:endParaRPr>
          </a:p>
        </p:txBody>
      </p:sp>
      <p:sp>
        <p:nvSpPr>
          <p:cNvPr id="21" name="Rectangle 20">
            <a:extLst>
              <a:ext uri="{FF2B5EF4-FFF2-40B4-BE49-F238E27FC236}">
                <a16:creationId xmlns:a16="http://schemas.microsoft.com/office/drawing/2014/main" id="{96B0CE6F-5D50-4DC3-AE21-D0235D12D9D5}"/>
              </a:ext>
            </a:extLst>
          </p:cNvPr>
          <p:cNvSpPr/>
          <p:nvPr/>
        </p:nvSpPr>
        <p:spPr>
          <a:xfrm>
            <a:off x="3127747" y="3272643"/>
            <a:ext cx="5799562" cy="315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Sprint 0 and Getting Started</a:t>
            </a:r>
            <a:endParaRPr lang="en-US" sz="1000" dirty="0">
              <a:solidFill>
                <a:schemeClr val="tx1"/>
              </a:solidFill>
            </a:endParaRPr>
          </a:p>
        </p:txBody>
      </p:sp>
      <p:sp>
        <p:nvSpPr>
          <p:cNvPr id="22" name="Slide Number Placeholder 3">
            <a:extLst>
              <a:ext uri="{FF2B5EF4-FFF2-40B4-BE49-F238E27FC236}">
                <a16:creationId xmlns:a16="http://schemas.microsoft.com/office/drawing/2014/main" id="{7961FB78-D932-4A85-B46C-B3C19CF7653B}"/>
              </a:ext>
            </a:extLst>
          </p:cNvPr>
          <p:cNvSpPr>
            <a:spLocks noGrp="1"/>
          </p:cNvSpPr>
          <p:nvPr>
            <p:ph type="sldNum" sz="quarter" idx="4"/>
          </p:nvPr>
        </p:nvSpPr>
        <p:spPr>
          <a:xfrm>
            <a:off x="11090445" y="6529137"/>
            <a:ext cx="502651" cy="256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Date Placeholder 5">
            <a:extLst>
              <a:ext uri="{FF2B5EF4-FFF2-40B4-BE49-F238E27FC236}">
                <a16:creationId xmlns:a16="http://schemas.microsoft.com/office/drawing/2014/main" id="{97B32F9C-953B-4226-9A99-9098584B1B44}"/>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24" name="Footer Placeholder 6">
            <a:extLst>
              <a:ext uri="{FF2B5EF4-FFF2-40B4-BE49-F238E27FC236}">
                <a16:creationId xmlns:a16="http://schemas.microsoft.com/office/drawing/2014/main" id="{16C69A58-5EAA-496A-865D-EDE4B7BAEECB}"/>
              </a:ext>
            </a:extLst>
          </p:cNvPr>
          <p:cNvSpPr>
            <a:spLocks noGrp="1"/>
          </p:cNvSpPr>
          <p:nvPr>
            <p:ph type="ftr" sz="quarter" idx="3"/>
          </p:nvPr>
        </p:nvSpPr>
        <p:spPr>
          <a:xfrm>
            <a:off x="6965485" y="6529136"/>
            <a:ext cx="4114800" cy="2565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Arrow: Right 1">
            <a:extLst>
              <a:ext uri="{FF2B5EF4-FFF2-40B4-BE49-F238E27FC236}">
                <a16:creationId xmlns:a16="http://schemas.microsoft.com/office/drawing/2014/main" id="{C533E6DD-2FF9-41A0-85BD-7DAD6028E70C}"/>
              </a:ext>
            </a:extLst>
          </p:cNvPr>
          <p:cNvSpPr/>
          <p:nvPr/>
        </p:nvSpPr>
        <p:spPr>
          <a:xfrm>
            <a:off x="2247900" y="5543550"/>
            <a:ext cx="638175" cy="3333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34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268760"/>
            <a:ext cx="8496944" cy="763488"/>
          </a:xfrm>
        </p:spPr>
        <p:txBody>
          <a:bodyPr>
            <a:noAutofit/>
          </a:bodyPr>
          <a:lstStyle/>
          <a:p>
            <a:pPr>
              <a:lnSpc>
                <a:spcPct val="100000"/>
              </a:lnSpc>
            </a:pPr>
            <a:r>
              <a:rPr lang="en-US" sz="2800" dirty="0"/>
              <a:t>Traditional Waterfall Driven Development</a:t>
            </a:r>
          </a:p>
        </p:txBody>
      </p:sp>
      <p:pic>
        <p:nvPicPr>
          <p:cNvPr id="3" name="Picture 2"/>
          <p:cNvPicPr>
            <a:picLocks noChangeAspect="1"/>
          </p:cNvPicPr>
          <p:nvPr/>
        </p:nvPicPr>
        <p:blipFill>
          <a:blip r:embed="rId3"/>
          <a:stretch>
            <a:fillRect/>
          </a:stretch>
        </p:blipFill>
        <p:spPr>
          <a:xfrm>
            <a:off x="6147438" y="2270886"/>
            <a:ext cx="5145802" cy="3849060"/>
          </a:xfrm>
          <a:prstGeom prst="rect">
            <a:avLst/>
          </a:prstGeom>
        </p:spPr>
      </p:pic>
      <p:sp>
        <p:nvSpPr>
          <p:cNvPr id="4" name="Rectangle 3"/>
          <p:cNvSpPr txBox="1">
            <a:spLocks noChangeArrowheads="1"/>
          </p:cNvSpPr>
          <p:nvPr/>
        </p:nvSpPr>
        <p:spPr>
          <a:xfrm>
            <a:off x="364661" y="2349641"/>
            <a:ext cx="5122041" cy="3770305"/>
          </a:xfrm>
          <a:prstGeom prst="rect">
            <a:avLst/>
          </a:prstGeom>
        </p:spPr>
        <p:txBody>
          <a:bodyPr vert="horz" lIns="68580" tIns="34290" rIns="68580" bIns="3429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fontAlgn="base">
              <a:spcAft>
                <a:spcPct val="0"/>
              </a:spcAft>
              <a:buClr>
                <a:srgbClr val="D34817"/>
              </a:buClr>
              <a:buNone/>
            </a:pPr>
            <a:r>
              <a:rPr lang="en-US" sz="2000" b="1" dirty="0">
                <a:solidFill>
                  <a:prstClr val="black"/>
                </a:solidFill>
                <a:latin typeface="Calibri"/>
              </a:rPr>
              <a:t>Waterfall</a:t>
            </a:r>
          </a:p>
          <a:p>
            <a:pPr lvl="1" fontAlgn="base">
              <a:spcAft>
                <a:spcPct val="0"/>
              </a:spcAft>
              <a:buClr>
                <a:srgbClr val="9B2D1F"/>
              </a:buClr>
            </a:pPr>
            <a:r>
              <a:rPr lang="en-US" sz="1800" dirty="0">
                <a:solidFill>
                  <a:prstClr val="black"/>
                </a:solidFill>
                <a:latin typeface="Calibri"/>
              </a:rPr>
              <a:t>Requirements are well defined up front</a:t>
            </a:r>
          </a:p>
          <a:p>
            <a:pPr lvl="1" fontAlgn="base">
              <a:spcAft>
                <a:spcPct val="0"/>
              </a:spcAft>
              <a:buClr>
                <a:srgbClr val="9B2D1F"/>
              </a:buClr>
            </a:pPr>
            <a:r>
              <a:rPr lang="en-US" sz="1800" dirty="0">
                <a:solidFill>
                  <a:prstClr val="black"/>
                </a:solidFill>
                <a:latin typeface="Calibri"/>
              </a:rPr>
              <a:t>Development is sequential in one single pass</a:t>
            </a:r>
          </a:p>
          <a:p>
            <a:pPr lvl="1" fontAlgn="base">
              <a:spcAft>
                <a:spcPct val="0"/>
              </a:spcAft>
              <a:buClr>
                <a:srgbClr val="9B2D1F"/>
              </a:buClr>
            </a:pPr>
            <a:r>
              <a:rPr lang="en-US" sz="1800" dirty="0">
                <a:solidFill>
                  <a:prstClr val="black"/>
                </a:solidFill>
                <a:latin typeface="Calibri"/>
              </a:rPr>
              <a:t>Changes should be minimal</a:t>
            </a:r>
          </a:p>
          <a:p>
            <a:pPr lvl="1" fontAlgn="base">
              <a:spcAft>
                <a:spcPct val="0"/>
              </a:spcAft>
              <a:buClr>
                <a:srgbClr val="9B2D1F"/>
              </a:buClr>
            </a:pPr>
            <a:r>
              <a:rPr lang="en-US" sz="1800" dirty="0">
                <a:solidFill>
                  <a:prstClr val="black"/>
                </a:solidFill>
                <a:latin typeface="Calibri"/>
              </a:rPr>
              <a:t>Well suited for projects you have “done before” e.g. creating the same products repeatedly</a:t>
            </a:r>
          </a:p>
          <a:p>
            <a:pPr lvl="1" fontAlgn="base">
              <a:spcAft>
                <a:spcPct val="0"/>
              </a:spcAft>
              <a:buClr>
                <a:srgbClr val="9B2D1F"/>
              </a:buClr>
            </a:pPr>
            <a:r>
              <a:rPr lang="en-US" sz="1800" dirty="0">
                <a:solidFill>
                  <a:prstClr val="black"/>
                </a:solidFill>
                <a:latin typeface="Calibri"/>
              </a:rPr>
              <a:t>Tangible output at the end of each stage </a:t>
            </a:r>
          </a:p>
          <a:p>
            <a:pPr lvl="1" fontAlgn="base">
              <a:spcAft>
                <a:spcPct val="0"/>
              </a:spcAft>
              <a:buClr>
                <a:srgbClr val="9B2D1F"/>
              </a:buClr>
            </a:pPr>
            <a:r>
              <a:rPr lang="en-US" sz="1800" dirty="0">
                <a:solidFill>
                  <a:prstClr val="black"/>
                </a:solidFill>
                <a:latin typeface="Calibri"/>
              </a:rPr>
              <a:t>Ability to visually see and communicate a target delivery date based on agreed scope</a:t>
            </a:r>
          </a:p>
          <a:p>
            <a:pPr lvl="1" fontAlgn="base">
              <a:spcAft>
                <a:spcPct val="0"/>
              </a:spcAft>
              <a:buClr>
                <a:srgbClr val="9B2D1F"/>
              </a:buClr>
            </a:pPr>
            <a:endParaRPr lang="en-US" dirty="0">
              <a:solidFill>
                <a:prstClr val="black"/>
              </a:solidFill>
              <a:latin typeface="Calibri"/>
            </a:endParaRPr>
          </a:p>
          <a:p>
            <a:pPr fontAlgn="base">
              <a:spcAft>
                <a:spcPct val="0"/>
              </a:spcAft>
              <a:buClr>
                <a:srgbClr val="D34817"/>
              </a:buClr>
            </a:pPr>
            <a:endParaRPr lang="en-US" dirty="0">
              <a:solidFill>
                <a:prstClr val="black"/>
              </a:solidFill>
              <a:latin typeface="Calibri"/>
            </a:endParaRPr>
          </a:p>
          <a:p>
            <a:pPr lvl="1" fontAlgn="base">
              <a:spcAft>
                <a:spcPct val="0"/>
              </a:spcAft>
              <a:buClr>
                <a:srgbClr val="9B2D1F"/>
              </a:buClr>
              <a:buNone/>
            </a:pPr>
            <a:endParaRPr lang="en-US" dirty="0">
              <a:solidFill>
                <a:prstClr val="black"/>
              </a:solidFill>
              <a:latin typeface="Calibri"/>
            </a:endParaRPr>
          </a:p>
          <a:p>
            <a:pPr fontAlgn="base">
              <a:spcAft>
                <a:spcPct val="0"/>
              </a:spcAft>
              <a:buClr>
                <a:srgbClr val="D34817"/>
              </a:buClr>
            </a:pPr>
            <a:endParaRPr lang="en-US" dirty="0">
              <a:solidFill>
                <a:prstClr val="black"/>
              </a:solidFill>
              <a:latin typeface="Calibri"/>
            </a:endParaRPr>
          </a:p>
          <a:p>
            <a:pPr lvl="1" fontAlgn="base">
              <a:spcAft>
                <a:spcPct val="0"/>
              </a:spcAft>
              <a:buClr>
                <a:srgbClr val="9B2D1F"/>
              </a:buClr>
              <a:buNone/>
            </a:pPr>
            <a:endParaRPr lang="en-US" dirty="0">
              <a:solidFill>
                <a:prstClr val="black"/>
              </a:solidFill>
              <a:latin typeface="Calibri"/>
            </a:endParaRPr>
          </a:p>
          <a:p>
            <a:pPr lvl="1" fontAlgn="base">
              <a:spcAft>
                <a:spcPct val="0"/>
              </a:spcAft>
              <a:buClr>
                <a:srgbClr val="9B2D1F"/>
              </a:buClr>
            </a:pPr>
            <a:endParaRPr lang="en-US" dirty="0">
              <a:solidFill>
                <a:prstClr val="black"/>
              </a:solidFill>
              <a:latin typeface="Calibri"/>
            </a:endParaRPr>
          </a:p>
          <a:p>
            <a:pPr lvl="1" fontAlgn="base">
              <a:spcAft>
                <a:spcPct val="0"/>
              </a:spcAft>
              <a:buClr>
                <a:srgbClr val="9B2D1F"/>
              </a:buClr>
            </a:pPr>
            <a:endParaRPr lang="en-US" dirty="0">
              <a:solidFill>
                <a:prstClr val="black"/>
              </a:solidFill>
              <a:latin typeface="Calibri"/>
            </a:endParaRPr>
          </a:p>
          <a:p>
            <a:pPr fontAlgn="base">
              <a:spcAft>
                <a:spcPct val="0"/>
              </a:spcAft>
              <a:buClr>
                <a:srgbClr val="D34817"/>
              </a:buClr>
            </a:pPr>
            <a:endParaRPr lang="en-US" dirty="0">
              <a:solidFill>
                <a:prstClr val="black"/>
              </a:solidFill>
              <a:latin typeface="Calibri"/>
            </a:endParaRPr>
          </a:p>
          <a:p>
            <a:pPr fontAlgn="base">
              <a:spcAft>
                <a:spcPct val="0"/>
              </a:spcAft>
              <a:buClr>
                <a:srgbClr val="D34817"/>
              </a:buClr>
            </a:pPr>
            <a:endParaRPr lang="en-US" dirty="0">
              <a:solidFill>
                <a:prstClr val="black"/>
              </a:solidFill>
              <a:latin typeface="Calibri"/>
            </a:endParaRPr>
          </a:p>
          <a:p>
            <a:pPr fontAlgn="base">
              <a:spcAft>
                <a:spcPct val="0"/>
              </a:spcAft>
              <a:buClr>
                <a:srgbClr val="D34817"/>
              </a:buClr>
              <a:buNone/>
            </a:pPr>
            <a:endParaRPr lang="en-US" dirty="0">
              <a:solidFill>
                <a:prstClr val="black"/>
              </a:solidFill>
              <a:latin typeface="Calibri"/>
            </a:endParaRPr>
          </a:p>
        </p:txBody>
      </p:sp>
      <p:sp>
        <p:nvSpPr>
          <p:cNvPr id="5" name="TextBox 4"/>
          <p:cNvSpPr txBox="1"/>
          <p:nvPr/>
        </p:nvSpPr>
        <p:spPr>
          <a:xfrm>
            <a:off x="8347713" y="2270886"/>
            <a:ext cx="3384376" cy="1061829"/>
          </a:xfrm>
          <a:prstGeom prst="rect">
            <a:avLst/>
          </a:prstGeom>
          <a:noFill/>
        </p:spPr>
        <p:txBody>
          <a:bodyPr wrap="square" rtlCol="0">
            <a:spAutoFit/>
          </a:bodyPr>
          <a:lstStyle/>
          <a:p>
            <a:pPr algn="ctr" defTabSz="457200" fontAlgn="base">
              <a:lnSpc>
                <a:spcPct val="150000"/>
              </a:lnSpc>
              <a:spcBef>
                <a:spcPct val="0"/>
              </a:spcBef>
              <a:spcAft>
                <a:spcPct val="0"/>
              </a:spcAft>
            </a:pPr>
            <a:r>
              <a:rPr lang="en-US" sz="1400" b="1" i="1" dirty="0">
                <a:solidFill>
                  <a:srgbClr val="2178B5"/>
                </a:solidFill>
                <a:latin typeface="Gill Sans MT" panose="020B0502020104020203" pitchFamily="34" charset="0"/>
                <a:ea typeface="ＭＳ Ｐゴシック" pitchFamily="-108" charset="-128"/>
              </a:rPr>
              <a:t>“The implementation…is risky and invites failure”</a:t>
            </a:r>
          </a:p>
          <a:p>
            <a:pPr algn="ctr" defTabSz="457200" fontAlgn="base">
              <a:lnSpc>
                <a:spcPct val="150000"/>
              </a:lnSpc>
              <a:spcBef>
                <a:spcPct val="0"/>
              </a:spcBef>
              <a:spcAft>
                <a:spcPct val="0"/>
              </a:spcAft>
            </a:pPr>
            <a:r>
              <a:rPr lang="en-US" sz="1400" dirty="0">
                <a:solidFill>
                  <a:srgbClr val="2178B5"/>
                </a:solidFill>
                <a:latin typeface="Gill Sans MT" panose="020B0502020104020203" pitchFamily="34" charset="0"/>
                <a:ea typeface="ＭＳ Ｐゴシック" pitchFamily="-108" charset="-128"/>
              </a:rPr>
              <a:t>Dr. Winston Royce, 1970</a:t>
            </a:r>
            <a:endParaRPr lang="en-US" sz="1400" b="1" i="1" dirty="0">
              <a:solidFill>
                <a:srgbClr val="2178B5"/>
              </a:solidFill>
              <a:latin typeface="Gill Sans MT" panose="020B0502020104020203" pitchFamily="34" charset="0"/>
              <a:ea typeface="ＭＳ Ｐゴシック" pitchFamily="-108" charset="-128"/>
            </a:endParaRPr>
          </a:p>
        </p:txBody>
      </p:sp>
      <p:sp>
        <p:nvSpPr>
          <p:cNvPr id="6" name="Slide Number Placeholder 3">
            <a:extLst>
              <a:ext uri="{FF2B5EF4-FFF2-40B4-BE49-F238E27FC236}">
                <a16:creationId xmlns:a16="http://schemas.microsoft.com/office/drawing/2014/main" id="{C337C067-AEF6-4102-B6FF-CBECC240D979}"/>
              </a:ext>
            </a:extLst>
          </p:cNvPr>
          <p:cNvSpPr txBox="1">
            <a:spLocks/>
          </p:cNvSpPr>
          <p:nvPr/>
        </p:nvSpPr>
        <p:spPr>
          <a:xfrm>
            <a:off x="11090445" y="6529137"/>
            <a:ext cx="502651" cy="256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2624C8-C2F3-4261-A2FF-8D422EBE80C9}" type="slidenum">
              <a:rPr lang="en-US" sz="900" smtClean="0">
                <a:solidFill>
                  <a:srgbClr val="000000"/>
                </a:solidFill>
                <a:latin typeface="Calibri" panose="020F0502020204030204"/>
              </a:rPr>
              <a:pPr algn="r">
                <a:defRPr/>
              </a:pPr>
              <a:t>4</a:t>
            </a:fld>
            <a:endParaRPr lang="en-US" sz="900" dirty="0">
              <a:solidFill>
                <a:srgbClr val="000000"/>
              </a:solidFill>
              <a:latin typeface="Calibri" panose="020F0502020204030204"/>
            </a:endParaRPr>
          </a:p>
        </p:txBody>
      </p:sp>
      <p:sp>
        <p:nvSpPr>
          <p:cNvPr id="7" name="Date Placeholder 5">
            <a:extLst>
              <a:ext uri="{FF2B5EF4-FFF2-40B4-BE49-F238E27FC236}">
                <a16:creationId xmlns:a16="http://schemas.microsoft.com/office/drawing/2014/main" id="{6E882617-77F3-4863-A73A-D931D2260C8F}"/>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8" name="Footer Placeholder 6">
            <a:extLst>
              <a:ext uri="{FF2B5EF4-FFF2-40B4-BE49-F238E27FC236}">
                <a16:creationId xmlns:a16="http://schemas.microsoft.com/office/drawing/2014/main" id="{A6C374C2-89E7-4326-BD35-0BA7B3C31601}"/>
              </a:ext>
            </a:extLst>
          </p:cNvPr>
          <p:cNvSpPr txBox="1">
            <a:spLocks/>
          </p:cNvSpPr>
          <p:nvPr/>
        </p:nvSpPr>
        <p:spPr>
          <a:xfrm>
            <a:off x="6965485" y="6529136"/>
            <a:ext cx="41148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a:solidFill>
                  <a:srgbClr val="000000"/>
                </a:solidFill>
                <a:latin typeface="Calibri" panose="020F0502020204030204"/>
              </a:rPr>
              <a:t>Kenway Consulting</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16648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97" y="1143008"/>
            <a:ext cx="7290054" cy="941008"/>
          </a:xfrm>
        </p:spPr>
        <p:txBody>
          <a:bodyPr/>
          <a:lstStyle/>
          <a:p>
            <a:r>
              <a:rPr lang="en-US" dirty="0"/>
              <a:t>Cone of Uncertainty in Waterfall approach</a:t>
            </a:r>
          </a:p>
        </p:txBody>
      </p:sp>
      <p:pic>
        <p:nvPicPr>
          <p:cNvPr id="3" name="Picture 2"/>
          <p:cNvPicPr>
            <a:picLocks noChangeAspect="1"/>
          </p:cNvPicPr>
          <p:nvPr/>
        </p:nvPicPr>
        <p:blipFill>
          <a:blip r:embed="rId3"/>
          <a:stretch>
            <a:fillRect/>
          </a:stretch>
        </p:blipFill>
        <p:spPr>
          <a:xfrm>
            <a:off x="1146007" y="1846751"/>
            <a:ext cx="5628848" cy="3744416"/>
          </a:xfrm>
          <a:prstGeom prst="rect">
            <a:avLst/>
          </a:prstGeom>
        </p:spPr>
      </p:pic>
      <p:sp>
        <p:nvSpPr>
          <p:cNvPr id="4" name="TextBox 3"/>
          <p:cNvSpPr txBox="1"/>
          <p:nvPr/>
        </p:nvSpPr>
        <p:spPr>
          <a:xfrm>
            <a:off x="2987824" y="5609431"/>
            <a:ext cx="2952328" cy="338554"/>
          </a:xfrm>
          <a:prstGeom prst="rect">
            <a:avLst/>
          </a:prstGeom>
          <a:noFill/>
        </p:spPr>
        <p:txBody>
          <a:bodyPr wrap="square" rtlCol="0">
            <a:spAutoFit/>
          </a:bodyPr>
          <a:lstStyle/>
          <a:p>
            <a:pPr fontAlgn="base">
              <a:spcBef>
                <a:spcPct val="0"/>
              </a:spcBef>
              <a:spcAft>
                <a:spcPct val="0"/>
              </a:spcAft>
            </a:pPr>
            <a:r>
              <a:rPr lang="en-US" sz="1600" b="1" dirty="0">
                <a:solidFill>
                  <a:srgbClr val="FF0000"/>
                </a:solidFill>
                <a:latin typeface="Arial" charset="0"/>
                <a:cs typeface="Arial" charset="0"/>
              </a:rPr>
              <a:t>Product Milestones </a:t>
            </a:r>
          </a:p>
        </p:txBody>
      </p:sp>
      <p:sp>
        <p:nvSpPr>
          <p:cNvPr id="5" name="TextBox 4"/>
          <p:cNvSpPr txBox="1"/>
          <p:nvPr/>
        </p:nvSpPr>
        <p:spPr>
          <a:xfrm>
            <a:off x="181335" y="2764041"/>
            <a:ext cx="936104" cy="584775"/>
          </a:xfrm>
          <a:prstGeom prst="rect">
            <a:avLst/>
          </a:prstGeom>
          <a:noFill/>
        </p:spPr>
        <p:txBody>
          <a:bodyPr wrap="square" rtlCol="0">
            <a:spAutoFit/>
          </a:bodyPr>
          <a:lstStyle/>
          <a:p>
            <a:pPr fontAlgn="base">
              <a:spcBef>
                <a:spcPct val="0"/>
              </a:spcBef>
              <a:spcAft>
                <a:spcPct val="0"/>
              </a:spcAft>
            </a:pPr>
            <a:r>
              <a:rPr lang="en-US" sz="1600" b="1" dirty="0">
                <a:solidFill>
                  <a:srgbClr val="FF0000"/>
                </a:solidFill>
                <a:latin typeface="Arial" charset="0"/>
                <a:cs typeface="Arial" charset="0"/>
              </a:rPr>
              <a:t>Degree of Error</a:t>
            </a:r>
          </a:p>
        </p:txBody>
      </p:sp>
      <p:sp>
        <p:nvSpPr>
          <p:cNvPr id="6" name="TextBox 5"/>
          <p:cNvSpPr txBox="1"/>
          <p:nvPr/>
        </p:nvSpPr>
        <p:spPr>
          <a:xfrm>
            <a:off x="7363884" y="2558854"/>
            <a:ext cx="3682109" cy="1384995"/>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fontAlgn="base">
              <a:spcBef>
                <a:spcPct val="0"/>
              </a:spcBef>
              <a:spcAft>
                <a:spcPct val="0"/>
              </a:spcAft>
            </a:pPr>
            <a:r>
              <a:rPr lang="en-US" sz="1400" dirty="0">
                <a:solidFill>
                  <a:prstClr val="black"/>
                </a:solidFill>
                <a:latin typeface="Calibri"/>
                <a:cs typeface="Arial" charset="0"/>
              </a:rPr>
              <a:t>This is just a fancy way of saying that at the beginning of a project you know less, so does it really make sense to try a clarify everything as far as requirements and what the end product will look like? An agile mindset and approach says no…</a:t>
            </a:r>
          </a:p>
        </p:txBody>
      </p:sp>
      <p:sp>
        <p:nvSpPr>
          <p:cNvPr id="7" name="Slide Number Placeholder 3">
            <a:extLst>
              <a:ext uri="{FF2B5EF4-FFF2-40B4-BE49-F238E27FC236}">
                <a16:creationId xmlns:a16="http://schemas.microsoft.com/office/drawing/2014/main" id="{71792634-A0BB-4403-A8B8-EBE12DF5690B}"/>
              </a:ext>
            </a:extLst>
          </p:cNvPr>
          <p:cNvSpPr txBox="1">
            <a:spLocks/>
          </p:cNvSpPr>
          <p:nvPr/>
        </p:nvSpPr>
        <p:spPr>
          <a:xfrm>
            <a:off x="11090445" y="6529137"/>
            <a:ext cx="502651" cy="256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2624C8-C2F3-4261-A2FF-8D422EBE80C9}" type="slidenum">
              <a:rPr lang="en-US" sz="900" smtClean="0">
                <a:solidFill>
                  <a:srgbClr val="000000"/>
                </a:solidFill>
                <a:latin typeface="Calibri" panose="020F0502020204030204"/>
              </a:rPr>
              <a:pPr algn="r">
                <a:defRPr/>
              </a:pPr>
              <a:t>5</a:t>
            </a:fld>
            <a:endParaRPr lang="en-US" sz="900" dirty="0">
              <a:solidFill>
                <a:srgbClr val="000000"/>
              </a:solidFill>
              <a:latin typeface="Calibri" panose="020F0502020204030204"/>
            </a:endParaRPr>
          </a:p>
        </p:txBody>
      </p:sp>
      <p:sp>
        <p:nvSpPr>
          <p:cNvPr id="8" name="Date Placeholder 5">
            <a:extLst>
              <a:ext uri="{FF2B5EF4-FFF2-40B4-BE49-F238E27FC236}">
                <a16:creationId xmlns:a16="http://schemas.microsoft.com/office/drawing/2014/main" id="{5B1A4A8C-4035-4B9B-AC04-F2E32E450BE5}"/>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9" name="Footer Placeholder 6">
            <a:extLst>
              <a:ext uri="{FF2B5EF4-FFF2-40B4-BE49-F238E27FC236}">
                <a16:creationId xmlns:a16="http://schemas.microsoft.com/office/drawing/2014/main" id="{7B3BCA30-831C-4CFE-A2DA-AF56E9F5944D}"/>
              </a:ext>
            </a:extLst>
          </p:cNvPr>
          <p:cNvSpPr txBox="1">
            <a:spLocks/>
          </p:cNvSpPr>
          <p:nvPr/>
        </p:nvSpPr>
        <p:spPr>
          <a:xfrm>
            <a:off x="6965485" y="6529136"/>
            <a:ext cx="41148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a:solidFill>
                  <a:srgbClr val="000000"/>
                </a:solidFill>
                <a:latin typeface="Calibri" panose="020F0502020204030204"/>
              </a:rPr>
              <a:t>Kenway Consulting</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203201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143490" y="1288720"/>
            <a:ext cx="8515350" cy="662113"/>
          </a:xfrm>
        </p:spPr>
        <p:txBody>
          <a:bodyPr anchor="ctr"/>
          <a:lstStyle/>
          <a:p>
            <a:pPr>
              <a:lnSpc>
                <a:spcPct val="70000"/>
              </a:lnSpc>
            </a:pPr>
            <a:r>
              <a:rPr lang="en-US" altLang="en-US" dirty="0"/>
              <a:t>Agile for Sequential vs. Overlapping Development</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26" y="4294494"/>
            <a:ext cx="5629275" cy="15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3"/>
          <p:cNvSpPr>
            <a:spLocks noChangeShapeType="1"/>
          </p:cNvSpPr>
          <p:nvPr/>
        </p:nvSpPr>
        <p:spPr bwMode="auto">
          <a:xfrm flipV="1">
            <a:off x="1991544" y="2598645"/>
            <a:ext cx="0" cy="3195729"/>
          </a:xfrm>
          <a:prstGeom prst="line">
            <a:avLst/>
          </a:prstGeom>
          <a:noFill/>
          <a:ln w="50800">
            <a:solidFill>
              <a:schemeClr val="tx1"/>
            </a:solidFill>
            <a:round/>
            <a:headEnd/>
            <a:tailEnd type="stealth" w="med" len="lg"/>
          </a:ln>
          <a:extLst>
            <a:ext uri="{909E8E84-426E-40DD-AFC4-6F175D3DCCD1}">
              <a14:hiddenFill xmlns:a14="http://schemas.microsoft.com/office/drawing/2010/main">
                <a:noFill/>
              </a14:hiddenFill>
            </a:ext>
          </a:extLst>
        </p:spPr>
        <p:txBody>
          <a:bodyPr lIns="82296" tIns="41148" rIns="82296" bIns="41148"/>
          <a:lstStyle/>
          <a:p>
            <a:pPr fontAlgn="base">
              <a:spcBef>
                <a:spcPct val="0"/>
              </a:spcBef>
              <a:spcAft>
                <a:spcPct val="0"/>
              </a:spcAft>
            </a:pPr>
            <a:endParaRPr lang="en-US" dirty="0">
              <a:solidFill>
                <a:prstClr val="black"/>
              </a:solidFill>
              <a:latin typeface="Arial" charset="0"/>
              <a:cs typeface="Arial" charset="0"/>
            </a:endParaRPr>
          </a:p>
        </p:txBody>
      </p:sp>
      <p:sp>
        <p:nvSpPr>
          <p:cNvPr id="19460" name="Line 4"/>
          <p:cNvSpPr>
            <a:spLocks noChangeShapeType="1"/>
          </p:cNvSpPr>
          <p:nvPr/>
        </p:nvSpPr>
        <p:spPr bwMode="auto">
          <a:xfrm>
            <a:off x="1991544" y="5794375"/>
            <a:ext cx="7762056" cy="52388"/>
          </a:xfrm>
          <a:prstGeom prst="line">
            <a:avLst/>
          </a:prstGeom>
          <a:noFill/>
          <a:ln w="50800">
            <a:solidFill>
              <a:schemeClr val="tx1"/>
            </a:solidFill>
            <a:round/>
            <a:headEnd/>
            <a:tailEnd type="stealth" w="med" len="lg"/>
          </a:ln>
          <a:extLst>
            <a:ext uri="{909E8E84-426E-40DD-AFC4-6F175D3DCCD1}">
              <a14:hiddenFill xmlns:a14="http://schemas.microsoft.com/office/drawing/2010/main">
                <a:noFill/>
              </a14:hiddenFill>
            </a:ext>
          </a:extLst>
        </p:spPr>
        <p:txBody>
          <a:bodyPr lIns="82296" tIns="41148" rIns="82296" bIns="41148"/>
          <a:lstStyle/>
          <a:p>
            <a:pPr fontAlgn="base">
              <a:spcBef>
                <a:spcPct val="0"/>
              </a:spcBef>
              <a:spcAft>
                <a:spcPct val="0"/>
              </a:spcAft>
            </a:pPr>
            <a:endParaRPr lang="en-US" dirty="0">
              <a:solidFill>
                <a:prstClr val="black"/>
              </a:solidFill>
              <a:latin typeface="Arial" charset="0"/>
              <a:cs typeface="Arial" charset="0"/>
            </a:endParaRPr>
          </a:p>
        </p:txBody>
      </p:sp>
      <p:sp>
        <p:nvSpPr>
          <p:cNvPr id="16390" name="Rectangle 5"/>
          <p:cNvSpPr>
            <a:spLocks/>
          </p:cNvSpPr>
          <p:nvPr/>
        </p:nvSpPr>
        <p:spPr bwMode="auto">
          <a:xfrm>
            <a:off x="5738814" y="6143625"/>
            <a:ext cx="4537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r>
              <a:rPr lang="en-US" altLang="en-US" sz="1300" dirty="0">
                <a:solidFill>
                  <a:prstClr val="black"/>
                </a:solidFill>
                <a:ea typeface="Gill Sans" charset="0"/>
                <a:cs typeface="Gill Sans" charset="0"/>
              </a:rPr>
              <a:t>Source: “The New New Product Development Game” by Takeuchi and Nonaka. </a:t>
            </a:r>
            <a:r>
              <a:rPr lang="en-US" altLang="en-US" sz="1300" i="1" dirty="0">
                <a:solidFill>
                  <a:prstClr val="black"/>
                </a:solidFill>
                <a:ea typeface="Gill Sans" charset="0"/>
                <a:cs typeface="Gill Sans" charset="0"/>
              </a:rPr>
              <a:t>Harvard Business Review,</a:t>
            </a:r>
            <a:r>
              <a:rPr lang="en-US" altLang="en-US" sz="1300" dirty="0">
                <a:solidFill>
                  <a:prstClr val="black"/>
                </a:solidFill>
                <a:ea typeface="Gill Sans" charset="0"/>
                <a:cs typeface="Gill Sans" charset="0"/>
              </a:rPr>
              <a:t> January 1986.</a:t>
            </a:r>
          </a:p>
        </p:txBody>
      </p:sp>
      <p:sp>
        <p:nvSpPr>
          <p:cNvPr id="19464" name="Rectangle 8"/>
          <p:cNvSpPr>
            <a:spLocks/>
          </p:cNvSpPr>
          <p:nvPr/>
        </p:nvSpPr>
        <p:spPr bwMode="auto">
          <a:xfrm>
            <a:off x="2806815" y="2033257"/>
            <a:ext cx="6673561" cy="475275"/>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lIns="45720" rIns="45720"/>
          <a:lstStyle>
            <a:lvl1pPr>
              <a:tabLst>
                <a:tab pos="958850" algn="l"/>
              </a:tabLst>
              <a:defRPr>
                <a:solidFill>
                  <a:schemeClr val="tx1"/>
                </a:solidFill>
                <a:latin typeface="Calibri" charset="0"/>
              </a:defRPr>
            </a:lvl1pPr>
            <a:lvl2pPr marL="742950" indent="-285750">
              <a:tabLst>
                <a:tab pos="958850" algn="l"/>
              </a:tabLst>
              <a:defRPr>
                <a:solidFill>
                  <a:schemeClr val="tx1"/>
                </a:solidFill>
                <a:latin typeface="Calibri" charset="0"/>
              </a:defRPr>
            </a:lvl2pPr>
            <a:lvl3pPr marL="1143000" indent="-228600">
              <a:tabLst>
                <a:tab pos="958850" algn="l"/>
              </a:tabLst>
              <a:defRPr>
                <a:solidFill>
                  <a:schemeClr val="tx1"/>
                </a:solidFill>
                <a:latin typeface="Calibri" charset="0"/>
              </a:defRPr>
            </a:lvl3pPr>
            <a:lvl4pPr marL="1600200" indent="-228600">
              <a:tabLst>
                <a:tab pos="958850" algn="l"/>
              </a:tabLst>
              <a:defRPr>
                <a:solidFill>
                  <a:schemeClr val="tx1"/>
                </a:solidFill>
                <a:latin typeface="Calibri" charset="0"/>
              </a:defRPr>
            </a:lvl4pPr>
            <a:lvl5pPr marL="2057400" indent="-228600">
              <a:tabLst>
                <a:tab pos="958850" algn="l"/>
              </a:tabLst>
              <a:defRPr>
                <a:solidFill>
                  <a:schemeClr val="tx1"/>
                </a:solidFill>
                <a:latin typeface="Calibri" charset="0"/>
              </a:defRPr>
            </a:lvl5pPr>
            <a:lvl6pPr marL="2514600" indent="-228600" fontAlgn="base">
              <a:spcBef>
                <a:spcPct val="0"/>
              </a:spcBef>
              <a:spcAft>
                <a:spcPct val="0"/>
              </a:spcAft>
              <a:tabLst>
                <a:tab pos="958850" algn="l"/>
              </a:tabLst>
              <a:defRPr>
                <a:solidFill>
                  <a:schemeClr val="tx1"/>
                </a:solidFill>
                <a:latin typeface="Calibri" charset="0"/>
              </a:defRPr>
            </a:lvl6pPr>
            <a:lvl7pPr marL="2971800" indent="-228600" fontAlgn="base">
              <a:spcBef>
                <a:spcPct val="0"/>
              </a:spcBef>
              <a:spcAft>
                <a:spcPct val="0"/>
              </a:spcAft>
              <a:tabLst>
                <a:tab pos="958850" algn="l"/>
              </a:tabLst>
              <a:defRPr>
                <a:solidFill>
                  <a:schemeClr val="tx1"/>
                </a:solidFill>
                <a:latin typeface="Calibri" charset="0"/>
              </a:defRPr>
            </a:lvl7pPr>
            <a:lvl8pPr marL="3429000" indent="-228600" fontAlgn="base">
              <a:spcBef>
                <a:spcPct val="0"/>
              </a:spcBef>
              <a:spcAft>
                <a:spcPct val="0"/>
              </a:spcAft>
              <a:tabLst>
                <a:tab pos="958850" algn="l"/>
              </a:tabLst>
              <a:defRPr>
                <a:solidFill>
                  <a:schemeClr val="tx1"/>
                </a:solidFill>
                <a:latin typeface="Calibri" charset="0"/>
              </a:defRPr>
            </a:lvl8pPr>
            <a:lvl9pPr marL="3886200" indent="-228600" fontAlgn="base">
              <a:spcBef>
                <a:spcPct val="0"/>
              </a:spcBef>
              <a:spcAft>
                <a:spcPct val="0"/>
              </a:spcAft>
              <a:tabLst>
                <a:tab pos="958850" algn="l"/>
              </a:tabLst>
              <a:defRPr>
                <a:solidFill>
                  <a:schemeClr val="tx1"/>
                </a:solidFill>
                <a:latin typeface="Calibri" charset="0"/>
              </a:defRPr>
            </a:lvl9pPr>
          </a:lstStyle>
          <a:p>
            <a:pPr fontAlgn="base">
              <a:spcBef>
                <a:spcPct val="0"/>
              </a:spcBef>
              <a:spcAft>
                <a:spcPct val="0"/>
              </a:spcAft>
            </a:pPr>
            <a:r>
              <a:rPr lang="en-US" altLang="en-US" sz="2000" dirty="0">
                <a:solidFill>
                  <a:prstClr val="black"/>
                </a:solidFill>
                <a:ea typeface="Gill Sans" charset="0"/>
                <a:cs typeface="Gill Sans" charset="0"/>
              </a:rPr>
              <a:t>Rather than doing all of one thing at a time...</a:t>
            </a:r>
          </a:p>
        </p:txBody>
      </p:sp>
      <p:sp>
        <p:nvSpPr>
          <p:cNvPr id="19465" name="Rectangle 9"/>
          <p:cNvSpPr>
            <a:spLocks/>
          </p:cNvSpPr>
          <p:nvPr/>
        </p:nvSpPr>
        <p:spPr bwMode="auto">
          <a:xfrm>
            <a:off x="7238416" y="4369562"/>
            <a:ext cx="2899742" cy="892175"/>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lIns="45720" rIns="45720"/>
          <a:lstStyle>
            <a:lvl1pPr>
              <a:tabLst>
                <a:tab pos="958850" algn="l"/>
              </a:tabLst>
              <a:defRPr>
                <a:solidFill>
                  <a:schemeClr val="tx1"/>
                </a:solidFill>
                <a:latin typeface="Calibri" charset="0"/>
              </a:defRPr>
            </a:lvl1pPr>
            <a:lvl2pPr marL="742950" indent="-285750">
              <a:tabLst>
                <a:tab pos="958850" algn="l"/>
              </a:tabLst>
              <a:defRPr>
                <a:solidFill>
                  <a:schemeClr val="tx1"/>
                </a:solidFill>
                <a:latin typeface="Calibri" charset="0"/>
              </a:defRPr>
            </a:lvl2pPr>
            <a:lvl3pPr marL="1143000" indent="-228600">
              <a:tabLst>
                <a:tab pos="958850" algn="l"/>
              </a:tabLst>
              <a:defRPr>
                <a:solidFill>
                  <a:schemeClr val="tx1"/>
                </a:solidFill>
                <a:latin typeface="Calibri" charset="0"/>
              </a:defRPr>
            </a:lvl3pPr>
            <a:lvl4pPr marL="1600200" indent="-228600">
              <a:tabLst>
                <a:tab pos="958850" algn="l"/>
              </a:tabLst>
              <a:defRPr>
                <a:solidFill>
                  <a:schemeClr val="tx1"/>
                </a:solidFill>
                <a:latin typeface="Calibri" charset="0"/>
              </a:defRPr>
            </a:lvl4pPr>
            <a:lvl5pPr marL="2057400" indent="-228600">
              <a:tabLst>
                <a:tab pos="958850" algn="l"/>
              </a:tabLst>
              <a:defRPr>
                <a:solidFill>
                  <a:schemeClr val="tx1"/>
                </a:solidFill>
                <a:latin typeface="Calibri" charset="0"/>
              </a:defRPr>
            </a:lvl5pPr>
            <a:lvl6pPr marL="2514600" indent="-228600" fontAlgn="base">
              <a:spcBef>
                <a:spcPct val="0"/>
              </a:spcBef>
              <a:spcAft>
                <a:spcPct val="0"/>
              </a:spcAft>
              <a:tabLst>
                <a:tab pos="958850" algn="l"/>
              </a:tabLst>
              <a:defRPr>
                <a:solidFill>
                  <a:schemeClr val="tx1"/>
                </a:solidFill>
                <a:latin typeface="Calibri" charset="0"/>
              </a:defRPr>
            </a:lvl6pPr>
            <a:lvl7pPr marL="2971800" indent="-228600" fontAlgn="base">
              <a:spcBef>
                <a:spcPct val="0"/>
              </a:spcBef>
              <a:spcAft>
                <a:spcPct val="0"/>
              </a:spcAft>
              <a:tabLst>
                <a:tab pos="958850" algn="l"/>
              </a:tabLst>
              <a:defRPr>
                <a:solidFill>
                  <a:schemeClr val="tx1"/>
                </a:solidFill>
                <a:latin typeface="Calibri" charset="0"/>
              </a:defRPr>
            </a:lvl7pPr>
            <a:lvl8pPr marL="3429000" indent="-228600" fontAlgn="base">
              <a:spcBef>
                <a:spcPct val="0"/>
              </a:spcBef>
              <a:spcAft>
                <a:spcPct val="0"/>
              </a:spcAft>
              <a:tabLst>
                <a:tab pos="958850" algn="l"/>
              </a:tabLst>
              <a:defRPr>
                <a:solidFill>
                  <a:schemeClr val="tx1"/>
                </a:solidFill>
                <a:latin typeface="Calibri" charset="0"/>
              </a:defRPr>
            </a:lvl8pPr>
            <a:lvl9pPr marL="3886200" indent="-228600" fontAlgn="base">
              <a:spcBef>
                <a:spcPct val="0"/>
              </a:spcBef>
              <a:spcAft>
                <a:spcPct val="0"/>
              </a:spcAft>
              <a:tabLst>
                <a:tab pos="958850" algn="l"/>
              </a:tabLst>
              <a:defRPr>
                <a:solidFill>
                  <a:schemeClr val="tx1"/>
                </a:solidFill>
                <a:latin typeface="Calibri" charset="0"/>
              </a:defRPr>
            </a:lvl9pPr>
          </a:lstStyle>
          <a:p>
            <a:pPr fontAlgn="base">
              <a:spcBef>
                <a:spcPct val="0"/>
              </a:spcBef>
              <a:spcAft>
                <a:spcPct val="0"/>
              </a:spcAft>
            </a:pPr>
            <a:r>
              <a:rPr lang="en-US" altLang="en-US" sz="2000" dirty="0">
                <a:solidFill>
                  <a:prstClr val="black"/>
                </a:solidFill>
                <a:ea typeface="Gill Sans" charset="0"/>
                <a:cs typeface="Gill Sans" charset="0"/>
              </a:rPr>
              <a:t>Agile teams do a little of everything all the time</a:t>
            </a:r>
          </a:p>
        </p:txBody>
      </p:sp>
      <p:sp>
        <p:nvSpPr>
          <p:cNvPr id="16395" name="Rectangle 10"/>
          <p:cNvSpPr>
            <a:spLocks/>
          </p:cNvSpPr>
          <p:nvPr/>
        </p:nvSpPr>
        <p:spPr bwMode="auto">
          <a:xfrm>
            <a:off x="2266925" y="3450715"/>
            <a:ext cx="1642971" cy="670675"/>
          </a:xfrm>
          <a:prstGeom prst="rect">
            <a:avLst/>
          </a:prstGeom>
          <a:solidFill>
            <a:srgbClr val="FDA1D6"/>
          </a:solidFill>
          <a:ln w="25400">
            <a:solidFill>
              <a:schemeClr val="tx1"/>
            </a:solidFill>
            <a:miter lim="800000"/>
            <a:headEnd/>
            <a:tailEnd/>
          </a:ln>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fontAlgn="base">
              <a:spcBef>
                <a:spcPct val="0"/>
              </a:spcBef>
              <a:spcAft>
                <a:spcPct val="0"/>
              </a:spcAft>
            </a:pPr>
            <a:r>
              <a:rPr lang="en-US" altLang="en-US" sz="2000" dirty="0">
                <a:solidFill>
                  <a:prstClr val="black"/>
                </a:solidFill>
                <a:ea typeface="Gill Sans" charset="0"/>
                <a:cs typeface="Gill Sans" charset="0"/>
              </a:rPr>
              <a:t>Requirements</a:t>
            </a:r>
          </a:p>
        </p:txBody>
      </p:sp>
      <p:sp>
        <p:nvSpPr>
          <p:cNvPr id="16396" name="Rectangle 11"/>
          <p:cNvSpPr>
            <a:spLocks/>
          </p:cNvSpPr>
          <p:nvPr/>
        </p:nvSpPr>
        <p:spPr bwMode="auto">
          <a:xfrm>
            <a:off x="4124584" y="3140968"/>
            <a:ext cx="1289964" cy="980421"/>
          </a:xfrm>
          <a:prstGeom prst="rect">
            <a:avLst/>
          </a:prstGeom>
          <a:solidFill>
            <a:srgbClr val="01FF01"/>
          </a:solidFill>
          <a:ln w="25400">
            <a:solidFill>
              <a:schemeClr val="tx1"/>
            </a:solidFill>
            <a:miter lim="800000"/>
            <a:headEnd/>
            <a:tailEnd/>
          </a:ln>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fontAlgn="base">
              <a:spcBef>
                <a:spcPct val="0"/>
              </a:spcBef>
              <a:spcAft>
                <a:spcPct val="0"/>
              </a:spcAft>
            </a:pPr>
            <a:r>
              <a:rPr lang="en-US" altLang="en-US" sz="2000" dirty="0">
                <a:solidFill>
                  <a:prstClr val="black"/>
                </a:solidFill>
                <a:ea typeface="Gill Sans" charset="0"/>
                <a:cs typeface="Gill Sans" charset="0"/>
              </a:rPr>
              <a:t>Design</a:t>
            </a:r>
          </a:p>
        </p:txBody>
      </p:sp>
      <p:sp>
        <p:nvSpPr>
          <p:cNvPr id="16397" name="Rectangle 12"/>
          <p:cNvSpPr>
            <a:spLocks/>
          </p:cNvSpPr>
          <p:nvPr/>
        </p:nvSpPr>
        <p:spPr bwMode="auto">
          <a:xfrm>
            <a:off x="5572194" y="2832722"/>
            <a:ext cx="2181327" cy="1290965"/>
          </a:xfrm>
          <a:prstGeom prst="rect">
            <a:avLst/>
          </a:prstGeom>
          <a:solidFill>
            <a:srgbClr val="00CCFF"/>
          </a:solidFill>
          <a:ln w="25400">
            <a:solidFill>
              <a:schemeClr val="tx1"/>
            </a:solidFill>
            <a:miter lim="800000"/>
            <a:headEnd/>
            <a:tailEnd/>
          </a:ln>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fontAlgn="base">
              <a:spcBef>
                <a:spcPct val="0"/>
              </a:spcBef>
              <a:spcAft>
                <a:spcPct val="0"/>
              </a:spcAft>
            </a:pPr>
            <a:r>
              <a:rPr lang="en-US" altLang="en-US" sz="2000" dirty="0">
                <a:solidFill>
                  <a:prstClr val="black"/>
                </a:solidFill>
                <a:ea typeface="Gill Sans" charset="0"/>
                <a:cs typeface="Gill Sans" charset="0"/>
              </a:rPr>
              <a:t>Code</a:t>
            </a:r>
          </a:p>
        </p:txBody>
      </p:sp>
      <p:sp>
        <p:nvSpPr>
          <p:cNvPr id="16398" name="Rectangle 13"/>
          <p:cNvSpPr>
            <a:spLocks/>
          </p:cNvSpPr>
          <p:nvPr/>
        </p:nvSpPr>
        <p:spPr bwMode="auto">
          <a:xfrm>
            <a:off x="7968209" y="2598645"/>
            <a:ext cx="1512167" cy="1522745"/>
          </a:xfrm>
          <a:prstGeom prst="rect">
            <a:avLst/>
          </a:prstGeom>
          <a:solidFill>
            <a:srgbClr val="3366FF"/>
          </a:solidFill>
          <a:ln w="25400">
            <a:solidFill>
              <a:schemeClr val="tx1"/>
            </a:solidFill>
            <a:miter lim="800000"/>
            <a:headEnd/>
            <a:tailEnd/>
          </a:ln>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fontAlgn="base">
              <a:spcBef>
                <a:spcPct val="0"/>
              </a:spcBef>
              <a:spcAft>
                <a:spcPct val="0"/>
              </a:spcAft>
            </a:pPr>
            <a:r>
              <a:rPr lang="en-US" altLang="en-US" sz="2000" dirty="0">
                <a:solidFill>
                  <a:prstClr val="white"/>
                </a:solidFill>
                <a:ea typeface="Gill Sans" charset="0"/>
                <a:cs typeface="Gill Sans" charset="0"/>
              </a:rPr>
              <a:t>Test &amp; Deploy</a:t>
            </a:r>
          </a:p>
        </p:txBody>
      </p:sp>
      <p:sp>
        <p:nvSpPr>
          <p:cNvPr id="2" name="Rectangle 1"/>
          <p:cNvSpPr/>
          <p:nvPr/>
        </p:nvSpPr>
        <p:spPr>
          <a:xfrm>
            <a:off x="9788526" y="5625862"/>
            <a:ext cx="689099" cy="369332"/>
          </a:xfrm>
          <a:prstGeom prst="rect">
            <a:avLst/>
          </a:prstGeom>
        </p:spPr>
        <p:txBody>
          <a:bodyPr wrap="none">
            <a:spAutoFit/>
          </a:bodyPr>
          <a:lstStyle/>
          <a:p>
            <a:pPr fontAlgn="base">
              <a:spcBef>
                <a:spcPct val="0"/>
              </a:spcBef>
              <a:spcAft>
                <a:spcPct val="0"/>
              </a:spcAft>
            </a:pPr>
            <a:r>
              <a:rPr lang="en-US" altLang="en-US" i="1" dirty="0">
                <a:solidFill>
                  <a:prstClr val="black"/>
                </a:solidFill>
                <a:latin typeface="Arial" charset="0"/>
                <a:ea typeface="Gill Sans" charset="0"/>
                <a:cs typeface="Gill Sans" charset="0"/>
              </a:rPr>
              <a:t>Time</a:t>
            </a:r>
          </a:p>
        </p:txBody>
      </p:sp>
      <p:sp>
        <p:nvSpPr>
          <p:cNvPr id="3" name="Rectangle 2"/>
          <p:cNvSpPr/>
          <p:nvPr/>
        </p:nvSpPr>
        <p:spPr>
          <a:xfrm>
            <a:off x="1665813" y="2188056"/>
            <a:ext cx="731932" cy="369332"/>
          </a:xfrm>
          <a:prstGeom prst="rect">
            <a:avLst/>
          </a:prstGeom>
        </p:spPr>
        <p:txBody>
          <a:bodyPr wrap="none">
            <a:spAutoFit/>
          </a:bodyPr>
          <a:lstStyle/>
          <a:p>
            <a:pPr fontAlgn="base">
              <a:spcBef>
                <a:spcPct val="0"/>
              </a:spcBef>
              <a:spcAft>
                <a:spcPct val="0"/>
              </a:spcAft>
            </a:pPr>
            <a:r>
              <a:rPr lang="en-US" altLang="en-US" i="1" dirty="0">
                <a:solidFill>
                  <a:prstClr val="black"/>
                </a:solidFill>
                <a:latin typeface="Arial" charset="0"/>
                <a:ea typeface="Gill Sans" charset="0"/>
                <a:cs typeface="Gill Sans" charset="0"/>
              </a:rPr>
              <a:t>Effort</a:t>
            </a:r>
          </a:p>
        </p:txBody>
      </p:sp>
      <p:sp>
        <p:nvSpPr>
          <p:cNvPr id="15" name="Slide Number Placeholder 3">
            <a:extLst>
              <a:ext uri="{FF2B5EF4-FFF2-40B4-BE49-F238E27FC236}">
                <a16:creationId xmlns:a16="http://schemas.microsoft.com/office/drawing/2014/main" id="{9CD557FB-D256-4890-AA7C-060FD9D0A80A}"/>
              </a:ext>
            </a:extLst>
          </p:cNvPr>
          <p:cNvSpPr txBox="1">
            <a:spLocks/>
          </p:cNvSpPr>
          <p:nvPr/>
        </p:nvSpPr>
        <p:spPr>
          <a:xfrm>
            <a:off x="11090445" y="6529137"/>
            <a:ext cx="502651" cy="256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2624C8-C2F3-4261-A2FF-8D422EBE80C9}" type="slidenum">
              <a:rPr lang="en-US" sz="900" smtClean="0">
                <a:solidFill>
                  <a:srgbClr val="000000"/>
                </a:solidFill>
                <a:latin typeface="Calibri" panose="020F0502020204030204"/>
              </a:rPr>
              <a:pPr algn="r">
                <a:defRPr/>
              </a:pPr>
              <a:t>6</a:t>
            </a:fld>
            <a:endParaRPr lang="en-US" sz="900" dirty="0">
              <a:solidFill>
                <a:srgbClr val="000000"/>
              </a:solidFill>
              <a:latin typeface="Calibri" panose="020F0502020204030204"/>
            </a:endParaRPr>
          </a:p>
        </p:txBody>
      </p:sp>
      <p:sp>
        <p:nvSpPr>
          <p:cNvPr id="16" name="Date Placeholder 5">
            <a:extLst>
              <a:ext uri="{FF2B5EF4-FFF2-40B4-BE49-F238E27FC236}">
                <a16:creationId xmlns:a16="http://schemas.microsoft.com/office/drawing/2014/main" id="{6BD3A798-2651-4B5A-94AE-A9164942430C}"/>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17" name="Footer Placeholder 6">
            <a:extLst>
              <a:ext uri="{FF2B5EF4-FFF2-40B4-BE49-F238E27FC236}">
                <a16:creationId xmlns:a16="http://schemas.microsoft.com/office/drawing/2014/main" id="{F587B974-92D4-40CA-9421-A7B0E49C568C}"/>
              </a:ext>
            </a:extLst>
          </p:cNvPr>
          <p:cNvSpPr txBox="1">
            <a:spLocks/>
          </p:cNvSpPr>
          <p:nvPr/>
        </p:nvSpPr>
        <p:spPr>
          <a:xfrm>
            <a:off x="6965485" y="6529136"/>
            <a:ext cx="41148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a:solidFill>
                  <a:srgbClr val="000000"/>
                </a:solidFill>
                <a:latin typeface="Calibri" panose="020F0502020204030204"/>
              </a:rPr>
              <a:t>Kenway Consulting</a:t>
            </a:r>
            <a:endParaRPr lang="en-US" sz="900" dirty="0">
              <a:solidFill>
                <a:srgbClr val="000000"/>
              </a:solidFill>
              <a:latin typeface="Calibri" panose="020F0502020204030204"/>
            </a:endParaRPr>
          </a:p>
        </p:txBody>
      </p:sp>
      <p:pic>
        <p:nvPicPr>
          <p:cNvPr id="18" name="Picture 17">
            <a:extLst>
              <a:ext uri="{FF2B5EF4-FFF2-40B4-BE49-F238E27FC236}">
                <a16:creationId xmlns:a16="http://schemas.microsoft.com/office/drawing/2014/main" id="{F78684A5-47B0-4ACC-9BF0-620E03A1B012}"/>
              </a:ext>
            </a:extLst>
          </p:cNvPr>
          <p:cNvPicPr>
            <a:picLocks noChangeAspect="1"/>
          </p:cNvPicPr>
          <p:nvPr/>
        </p:nvPicPr>
        <p:blipFill>
          <a:blip r:embed="rId4"/>
          <a:stretch>
            <a:fillRect/>
          </a:stretch>
        </p:blipFill>
        <p:spPr>
          <a:xfrm>
            <a:off x="9027754" y="796213"/>
            <a:ext cx="2899742" cy="1209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64"/>
                                        </p:tgtEl>
                                        <p:attrNameLst>
                                          <p:attrName>style.visibility</p:attrName>
                                        </p:attrNameLst>
                                      </p:cBhvr>
                                      <p:to>
                                        <p:strVal val="visible"/>
                                      </p:to>
                                    </p:set>
                                    <p:anim calcmode="lin" valueType="num">
                                      <p:cBhvr additive="base">
                                        <p:cTn id="11" dur="500" fill="hold"/>
                                        <p:tgtEl>
                                          <p:spTgt spid="19464"/>
                                        </p:tgtEl>
                                        <p:attrNameLst>
                                          <p:attrName>ppt_x</p:attrName>
                                        </p:attrNameLst>
                                      </p:cBhvr>
                                      <p:tavLst>
                                        <p:tav tm="0">
                                          <p:val>
                                            <p:strVal val="#ppt_x"/>
                                          </p:val>
                                        </p:tav>
                                        <p:tav tm="100000">
                                          <p:val>
                                            <p:strVal val="#ppt_x"/>
                                          </p:val>
                                        </p:tav>
                                      </p:tavLst>
                                    </p:anim>
                                    <p:anim calcmode="lin" valueType="num">
                                      <p:cBhvr additive="base">
                                        <p:cTn id="12" dur="500" fill="hold"/>
                                        <p:tgtEl>
                                          <p:spTgt spid="194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 calcmode="lin" valueType="num">
                                      <p:cBhvr additive="base">
                                        <p:cTn id="15" dur="500" fill="hold"/>
                                        <p:tgtEl>
                                          <p:spTgt spid="19465"/>
                                        </p:tgtEl>
                                        <p:attrNameLst>
                                          <p:attrName>ppt_x</p:attrName>
                                        </p:attrNameLst>
                                      </p:cBhvr>
                                      <p:tavLst>
                                        <p:tav tm="0">
                                          <p:val>
                                            <p:strVal val="#ppt_x"/>
                                          </p:val>
                                        </p:tav>
                                        <p:tav tm="100000">
                                          <p:val>
                                            <p:strVal val="#ppt_x"/>
                                          </p:val>
                                        </p:tav>
                                      </p:tavLst>
                                    </p:anim>
                                    <p:anim calcmode="lin" valueType="num">
                                      <p:cBhvr additive="base">
                                        <p:cTn id="16"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E24-13BE-4CAC-A96C-BF7E2029D83F}"/>
              </a:ext>
            </a:extLst>
          </p:cNvPr>
          <p:cNvSpPr>
            <a:spLocks noGrp="1"/>
          </p:cNvSpPr>
          <p:nvPr>
            <p:ph type="title"/>
          </p:nvPr>
        </p:nvSpPr>
        <p:spPr/>
        <p:txBody>
          <a:bodyPr/>
          <a:lstStyle/>
          <a:p>
            <a:r>
              <a:rPr lang="en-US" dirty="0"/>
              <a:t>When to Use Agile vs Waterfall – Opinion Based and Subjective - However</a:t>
            </a:r>
          </a:p>
        </p:txBody>
      </p:sp>
      <p:sp>
        <p:nvSpPr>
          <p:cNvPr id="4" name="Slide Number Placeholder 3">
            <a:extLst>
              <a:ext uri="{FF2B5EF4-FFF2-40B4-BE49-F238E27FC236}">
                <a16:creationId xmlns:a16="http://schemas.microsoft.com/office/drawing/2014/main" id="{CCACCC70-ACBC-43FF-806D-C47EC878843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24C8-C2F3-4261-A2FF-8D422EBE80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DF177996-352C-47F6-838D-A26E1902A646}"/>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June 2020</a:t>
            </a:r>
          </a:p>
        </p:txBody>
      </p:sp>
      <p:sp>
        <p:nvSpPr>
          <p:cNvPr id="7" name="Footer Placeholder 6">
            <a:extLst>
              <a:ext uri="{FF2B5EF4-FFF2-40B4-BE49-F238E27FC236}">
                <a16:creationId xmlns:a16="http://schemas.microsoft.com/office/drawing/2014/main" id="{22329F7F-0E8A-4DD8-8035-AD6D2F56537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Kenway Consulting</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9DA93BAD-7055-4678-A5C7-1DB4772A8188}"/>
              </a:ext>
            </a:extLst>
          </p:cNvPr>
          <p:cNvGraphicFramePr/>
          <p:nvPr/>
        </p:nvGraphicFramePr>
        <p:xfrm>
          <a:off x="-149087" y="1701231"/>
          <a:ext cx="11887200" cy="464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89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2249605" y="1088951"/>
            <a:ext cx="8110170" cy="941008"/>
          </a:xfrm>
        </p:spPr>
        <p:txBody>
          <a:bodyPr/>
          <a:lstStyle/>
          <a:p>
            <a:r>
              <a:rPr lang="en-US" sz="2800" dirty="0"/>
              <a:t>Key Differences between Waterfall and Agile </a:t>
            </a:r>
          </a:p>
        </p:txBody>
      </p:sp>
      <p:sp>
        <p:nvSpPr>
          <p:cNvPr id="2" name="TextBox 1">
            <a:extLst>
              <a:ext uri="{FF2B5EF4-FFF2-40B4-BE49-F238E27FC236}">
                <a16:creationId xmlns:a16="http://schemas.microsoft.com/office/drawing/2014/main" id="{E3C4BEC9-2B95-4DF7-96AE-5E36A2CAA15E}"/>
              </a:ext>
            </a:extLst>
          </p:cNvPr>
          <p:cNvSpPr txBox="1"/>
          <p:nvPr/>
        </p:nvSpPr>
        <p:spPr>
          <a:xfrm>
            <a:off x="1392620" y="2141811"/>
            <a:ext cx="9406759" cy="1477328"/>
          </a:xfrm>
          <a:prstGeom prst="rect">
            <a:avLst/>
          </a:prstGeom>
          <a:noFill/>
        </p:spPr>
        <p:txBody>
          <a:bodyPr wrap="square" rtlCol="0">
            <a:spAutoFit/>
          </a:bodyPr>
          <a:lstStyle/>
          <a:p>
            <a:r>
              <a:rPr lang="en-US" b="1" dirty="0"/>
              <a:t>Agile</a:t>
            </a:r>
            <a:r>
              <a:rPr lang="en-US" dirty="0"/>
              <a:t>:  They don’t know exactly what they want, needs to be morphed as we go, need to see something to react and then decide which way we go…</a:t>
            </a:r>
          </a:p>
          <a:p>
            <a:endParaRPr lang="en-US" dirty="0"/>
          </a:p>
          <a:p>
            <a:r>
              <a:rPr lang="en-US" b="1" dirty="0"/>
              <a:t>Waterfall</a:t>
            </a:r>
            <a:r>
              <a:rPr lang="en-US" dirty="0"/>
              <a:t>:  We know almost all of what we need and where we need to be, we’ve implemented a software solution a million times and this is the next one...</a:t>
            </a:r>
          </a:p>
        </p:txBody>
      </p:sp>
      <p:pic>
        <p:nvPicPr>
          <p:cNvPr id="2050" name="Picture 2" descr="Kate Heddleston">
            <a:extLst>
              <a:ext uri="{FF2B5EF4-FFF2-40B4-BE49-F238E27FC236}">
                <a16:creationId xmlns:a16="http://schemas.microsoft.com/office/drawing/2014/main" id="{3856C428-9E20-48A3-AE8D-138A9D0CD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3797493"/>
            <a:ext cx="2632129" cy="1971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31BF50-A49E-4BD4-90C8-2296097E93A1}"/>
              </a:ext>
            </a:extLst>
          </p:cNvPr>
          <p:cNvSpPr txBox="1"/>
          <p:nvPr/>
        </p:nvSpPr>
        <p:spPr>
          <a:xfrm>
            <a:off x="6305549" y="3803917"/>
            <a:ext cx="3682109" cy="1815882"/>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fontAlgn="base">
              <a:spcBef>
                <a:spcPct val="0"/>
              </a:spcBef>
              <a:spcAft>
                <a:spcPct val="0"/>
              </a:spcAft>
            </a:pPr>
            <a:r>
              <a:rPr lang="en-US" sz="1600" dirty="0">
                <a:solidFill>
                  <a:prstClr val="black"/>
                </a:solidFill>
                <a:latin typeface="Calibri"/>
                <a:cs typeface="Arial" charset="0"/>
              </a:rPr>
              <a:t>As consultants we should not treat one as good or bad versus the other. We should see them both as beneficial. We should honor the beliefs of the stakeholders as we try to influence their thinking in order to have the ability to implement the right approach given the circumstances. </a:t>
            </a:r>
          </a:p>
        </p:txBody>
      </p:sp>
      <p:sp>
        <p:nvSpPr>
          <p:cNvPr id="6" name="Slide Number Placeholder 3">
            <a:extLst>
              <a:ext uri="{FF2B5EF4-FFF2-40B4-BE49-F238E27FC236}">
                <a16:creationId xmlns:a16="http://schemas.microsoft.com/office/drawing/2014/main" id="{A39F8D72-544C-4232-B0C1-C2002FA11EE2}"/>
              </a:ext>
            </a:extLst>
          </p:cNvPr>
          <p:cNvSpPr txBox="1">
            <a:spLocks/>
          </p:cNvSpPr>
          <p:nvPr/>
        </p:nvSpPr>
        <p:spPr>
          <a:xfrm>
            <a:off x="11090445" y="6529137"/>
            <a:ext cx="502651" cy="256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2624C8-C2F3-4261-A2FF-8D422EBE80C9}" type="slidenum">
              <a:rPr lang="en-US" sz="900" smtClean="0">
                <a:solidFill>
                  <a:srgbClr val="000000"/>
                </a:solidFill>
                <a:latin typeface="Calibri" panose="020F0502020204030204"/>
              </a:rPr>
              <a:pPr algn="r">
                <a:defRPr/>
              </a:pPr>
              <a:t>8</a:t>
            </a:fld>
            <a:endParaRPr lang="en-US" sz="900" dirty="0">
              <a:solidFill>
                <a:srgbClr val="000000"/>
              </a:solidFill>
              <a:latin typeface="Calibri" panose="020F0502020204030204"/>
            </a:endParaRPr>
          </a:p>
        </p:txBody>
      </p:sp>
      <p:sp>
        <p:nvSpPr>
          <p:cNvPr id="7" name="Date Placeholder 5">
            <a:extLst>
              <a:ext uri="{FF2B5EF4-FFF2-40B4-BE49-F238E27FC236}">
                <a16:creationId xmlns:a16="http://schemas.microsoft.com/office/drawing/2014/main" id="{9E54F1C8-92B4-4C00-866B-BB7D4CEA3B46}"/>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8" name="Footer Placeholder 6">
            <a:extLst>
              <a:ext uri="{FF2B5EF4-FFF2-40B4-BE49-F238E27FC236}">
                <a16:creationId xmlns:a16="http://schemas.microsoft.com/office/drawing/2014/main" id="{582919B8-6539-4640-B442-FA4227AC8057}"/>
              </a:ext>
            </a:extLst>
          </p:cNvPr>
          <p:cNvSpPr txBox="1">
            <a:spLocks/>
          </p:cNvSpPr>
          <p:nvPr/>
        </p:nvSpPr>
        <p:spPr>
          <a:xfrm>
            <a:off x="6965485" y="6529136"/>
            <a:ext cx="41148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a:solidFill>
                  <a:srgbClr val="000000"/>
                </a:solidFill>
                <a:latin typeface="Calibri" panose="020F0502020204030204"/>
              </a:rPr>
              <a:t>Kenway Consulting</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416517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78260" y="1001898"/>
            <a:ext cx="7290054" cy="913838"/>
          </a:xfrm>
        </p:spPr>
        <p:txBody>
          <a:bodyPr/>
          <a:lstStyle/>
          <a:p>
            <a:r>
              <a:rPr lang="en-US" sz="2800" dirty="0"/>
              <a:t>12 Agile Principles</a:t>
            </a:r>
          </a:p>
        </p:txBody>
      </p:sp>
      <p:sp>
        <p:nvSpPr>
          <p:cNvPr id="5123" name="Content Placeholder 2"/>
          <p:cNvSpPr>
            <a:spLocks noGrp="1"/>
          </p:cNvSpPr>
          <p:nvPr>
            <p:ph sz="half" idx="1"/>
          </p:nvPr>
        </p:nvSpPr>
        <p:spPr>
          <a:xfrm>
            <a:off x="1078285" y="1687136"/>
            <a:ext cx="4248472" cy="4896544"/>
          </a:xfrm>
        </p:spPr>
        <p:txBody>
          <a:bodyPr>
            <a:normAutofit/>
          </a:bodyPr>
          <a:lstStyle/>
          <a:p>
            <a:pPr marL="225425" indent="-225425">
              <a:lnSpc>
                <a:spcPct val="110000"/>
              </a:lnSpc>
              <a:spcBef>
                <a:spcPts val="0"/>
              </a:spcBef>
              <a:spcAft>
                <a:spcPts val="1200"/>
              </a:spcAft>
              <a:buFont typeface="+mj-lt"/>
              <a:buAutoNum type="arabicPeriod"/>
            </a:pPr>
            <a:r>
              <a:rPr lang="en-US" sz="1400" dirty="0"/>
              <a:t>Our </a:t>
            </a:r>
            <a:r>
              <a:rPr lang="en-US" sz="1400" b="1" dirty="0"/>
              <a:t>highest priority </a:t>
            </a:r>
            <a:r>
              <a:rPr lang="en-US" sz="1400" dirty="0"/>
              <a:t>is to </a:t>
            </a:r>
            <a:r>
              <a:rPr lang="en-US" sz="1400" b="1" dirty="0"/>
              <a:t>satisfy the customer </a:t>
            </a:r>
            <a:r>
              <a:rPr lang="en-US" sz="1400" dirty="0"/>
              <a:t>through early and continuous delivery of </a:t>
            </a:r>
            <a:r>
              <a:rPr lang="en-US" sz="1400" b="1" dirty="0"/>
              <a:t>valuable software.</a:t>
            </a:r>
          </a:p>
          <a:p>
            <a:pPr marL="225425" indent="-225425">
              <a:lnSpc>
                <a:spcPct val="110000"/>
              </a:lnSpc>
              <a:spcBef>
                <a:spcPts val="0"/>
              </a:spcBef>
              <a:spcAft>
                <a:spcPts val="1200"/>
              </a:spcAft>
              <a:buFont typeface="+mj-lt"/>
              <a:buAutoNum type="arabicPeriod"/>
            </a:pPr>
            <a:r>
              <a:rPr lang="en-US" sz="1400" dirty="0"/>
              <a:t>Welcome </a:t>
            </a:r>
            <a:r>
              <a:rPr lang="en-US" sz="1400" b="1" dirty="0"/>
              <a:t>changing requirements</a:t>
            </a:r>
            <a:r>
              <a:rPr lang="en-US" sz="1400" dirty="0"/>
              <a:t>, even late in development. </a:t>
            </a:r>
            <a:r>
              <a:rPr lang="en-US" sz="1400" b="1" dirty="0"/>
              <a:t>Agile processes harness change </a:t>
            </a:r>
            <a:r>
              <a:rPr lang="en-US" sz="1400" dirty="0"/>
              <a:t>for the customer's competitive advantage.</a:t>
            </a:r>
          </a:p>
          <a:p>
            <a:pPr marL="225425" indent="-225425">
              <a:lnSpc>
                <a:spcPct val="110000"/>
              </a:lnSpc>
              <a:spcBef>
                <a:spcPts val="0"/>
              </a:spcBef>
              <a:spcAft>
                <a:spcPts val="1200"/>
              </a:spcAft>
              <a:buFont typeface="+mj-lt"/>
              <a:buAutoNum type="arabicPeriod"/>
            </a:pPr>
            <a:r>
              <a:rPr lang="en-US" sz="1400" b="1" dirty="0"/>
              <a:t>Deliver working software frequently</a:t>
            </a:r>
            <a:r>
              <a:rPr lang="en-US" sz="1400" dirty="0"/>
              <a:t>, from a couple of weeks to a couple of months, with a preference to the shorter timescale.</a:t>
            </a:r>
          </a:p>
          <a:p>
            <a:pPr marL="225425" indent="-225425">
              <a:lnSpc>
                <a:spcPct val="110000"/>
              </a:lnSpc>
              <a:spcBef>
                <a:spcPts val="0"/>
              </a:spcBef>
              <a:spcAft>
                <a:spcPts val="1200"/>
              </a:spcAft>
              <a:buFont typeface="+mj-lt"/>
              <a:buAutoNum type="arabicPeriod"/>
            </a:pPr>
            <a:r>
              <a:rPr lang="en-US" sz="1400" b="1" dirty="0"/>
              <a:t>Business people and developers must work together </a:t>
            </a:r>
            <a:r>
              <a:rPr lang="en-US" sz="1400" dirty="0"/>
              <a:t>daily throughout the project.</a:t>
            </a:r>
          </a:p>
          <a:p>
            <a:pPr marL="225425" indent="-225425">
              <a:lnSpc>
                <a:spcPct val="110000"/>
              </a:lnSpc>
              <a:spcBef>
                <a:spcPts val="0"/>
              </a:spcBef>
              <a:spcAft>
                <a:spcPts val="1200"/>
              </a:spcAft>
              <a:buFont typeface="+mj-lt"/>
              <a:buAutoNum type="arabicPeriod"/>
            </a:pPr>
            <a:r>
              <a:rPr lang="en-US" sz="1400" b="1" dirty="0"/>
              <a:t>Build projects around motivated individuals</a:t>
            </a:r>
            <a:r>
              <a:rPr lang="en-US" sz="1400" dirty="0"/>
              <a:t>.  Give them the environment and support they need, and trust them to get the job done.</a:t>
            </a:r>
          </a:p>
          <a:p>
            <a:pPr marL="225425" indent="-225425">
              <a:lnSpc>
                <a:spcPct val="110000"/>
              </a:lnSpc>
              <a:spcBef>
                <a:spcPts val="0"/>
              </a:spcBef>
              <a:spcAft>
                <a:spcPts val="1200"/>
              </a:spcAft>
              <a:buFont typeface="+mj-lt"/>
              <a:buAutoNum type="arabicPeriod"/>
            </a:pPr>
            <a:r>
              <a:rPr lang="en-US" sz="1400" dirty="0"/>
              <a:t>The most efficient and effective method of conveying information to and within a development team is </a:t>
            </a:r>
            <a:r>
              <a:rPr lang="en-US" sz="1400" b="1" dirty="0"/>
              <a:t>face-to-face conversation</a:t>
            </a:r>
            <a:r>
              <a:rPr lang="en-US" sz="1400" dirty="0"/>
              <a:t>.</a:t>
            </a:r>
          </a:p>
        </p:txBody>
      </p:sp>
      <p:sp>
        <p:nvSpPr>
          <p:cNvPr id="2" name="Content Placeholder 1"/>
          <p:cNvSpPr>
            <a:spLocks noGrp="1"/>
          </p:cNvSpPr>
          <p:nvPr>
            <p:ph sz="half" idx="2"/>
          </p:nvPr>
        </p:nvSpPr>
        <p:spPr>
          <a:xfrm>
            <a:off x="6645955" y="1687136"/>
            <a:ext cx="3952056" cy="4896544"/>
          </a:xfrm>
        </p:spPr>
        <p:txBody>
          <a:bodyPr>
            <a:normAutofit/>
          </a:bodyPr>
          <a:lstStyle/>
          <a:p>
            <a:pPr marL="400050" indent="-342900">
              <a:lnSpc>
                <a:spcPct val="110000"/>
              </a:lnSpc>
              <a:spcBef>
                <a:spcPts val="0"/>
              </a:spcBef>
              <a:spcAft>
                <a:spcPts val="1200"/>
              </a:spcAft>
              <a:buFont typeface="+mj-lt"/>
              <a:buAutoNum type="arabicPeriod" startAt="7"/>
              <a:tabLst>
                <a:tab pos="342900" algn="l"/>
              </a:tabLst>
            </a:pPr>
            <a:r>
              <a:rPr lang="en-US" sz="1400" b="1" dirty="0"/>
              <a:t>Working software </a:t>
            </a:r>
            <a:r>
              <a:rPr lang="en-US" sz="1400" dirty="0"/>
              <a:t>is the primary measure of progress.</a:t>
            </a:r>
          </a:p>
          <a:p>
            <a:pPr marL="400050" indent="-342900">
              <a:lnSpc>
                <a:spcPct val="110000"/>
              </a:lnSpc>
              <a:spcBef>
                <a:spcPts val="0"/>
              </a:spcBef>
              <a:spcAft>
                <a:spcPts val="1200"/>
              </a:spcAft>
              <a:buFont typeface="+mj-lt"/>
              <a:buAutoNum type="arabicPeriod" startAt="7"/>
              <a:tabLst>
                <a:tab pos="342900" algn="l"/>
              </a:tabLst>
            </a:pPr>
            <a:r>
              <a:rPr lang="en-US" sz="1400" b="1" dirty="0"/>
              <a:t>Agile processes promote sustainable development</a:t>
            </a:r>
            <a:r>
              <a:rPr lang="en-US" sz="1400" dirty="0"/>
              <a:t>.  The sponsors, developers, and users should be able to maintain a constant pace indefinitely.</a:t>
            </a:r>
          </a:p>
          <a:p>
            <a:pPr marL="400050" indent="-342900">
              <a:lnSpc>
                <a:spcPct val="110000"/>
              </a:lnSpc>
              <a:spcBef>
                <a:spcPts val="0"/>
              </a:spcBef>
              <a:spcAft>
                <a:spcPts val="1200"/>
              </a:spcAft>
              <a:buFont typeface="+mj-lt"/>
              <a:buAutoNum type="arabicPeriod" startAt="7"/>
              <a:tabLst>
                <a:tab pos="342900" algn="l"/>
              </a:tabLst>
            </a:pPr>
            <a:r>
              <a:rPr lang="en-US" sz="1400" dirty="0"/>
              <a:t>Continuous attention to </a:t>
            </a:r>
            <a:r>
              <a:rPr lang="en-US" sz="1400" b="1" dirty="0"/>
              <a:t>technical excellence </a:t>
            </a:r>
            <a:r>
              <a:rPr lang="en-US" sz="1400" dirty="0"/>
              <a:t>and good design enhances agility.</a:t>
            </a:r>
          </a:p>
          <a:p>
            <a:pPr marL="400050" indent="-342900">
              <a:lnSpc>
                <a:spcPct val="110000"/>
              </a:lnSpc>
              <a:spcBef>
                <a:spcPts val="0"/>
              </a:spcBef>
              <a:spcAft>
                <a:spcPts val="1200"/>
              </a:spcAft>
              <a:buFont typeface="+mj-lt"/>
              <a:buAutoNum type="arabicPeriod" startAt="7"/>
              <a:tabLst>
                <a:tab pos="342900" algn="l"/>
              </a:tabLst>
            </a:pPr>
            <a:r>
              <a:rPr lang="en-US" sz="1400" b="1" dirty="0"/>
              <a:t> Simplicity-</a:t>
            </a:r>
            <a:r>
              <a:rPr lang="en-US" sz="1400" dirty="0"/>
              <a:t>-the art of maximizing the amount of   work not done--is essential.</a:t>
            </a:r>
          </a:p>
          <a:p>
            <a:pPr marL="400050" indent="-342900">
              <a:lnSpc>
                <a:spcPct val="110000"/>
              </a:lnSpc>
              <a:spcBef>
                <a:spcPts val="0"/>
              </a:spcBef>
              <a:spcAft>
                <a:spcPts val="1200"/>
              </a:spcAft>
              <a:buFont typeface="+mj-lt"/>
              <a:buAutoNum type="arabicPeriod" startAt="7"/>
              <a:tabLst>
                <a:tab pos="342900" algn="l"/>
              </a:tabLst>
            </a:pPr>
            <a:r>
              <a:rPr lang="en-US" sz="1400" dirty="0"/>
              <a:t> The best architectures, requirements, and designs emerge from </a:t>
            </a:r>
            <a:r>
              <a:rPr lang="en-US" sz="1400" b="1" dirty="0"/>
              <a:t>self-organizing teams</a:t>
            </a:r>
            <a:r>
              <a:rPr lang="en-US" sz="1400" dirty="0"/>
              <a:t>.</a:t>
            </a:r>
          </a:p>
          <a:p>
            <a:pPr marL="400050" indent="-342900">
              <a:lnSpc>
                <a:spcPct val="110000"/>
              </a:lnSpc>
              <a:spcBef>
                <a:spcPts val="0"/>
              </a:spcBef>
              <a:spcAft>
                <a:spcPts val="1200"/>
              </a:spcAft>
              <a:buFont typeface="+mj-lt"/>
              <a:buAutoNum type="arabicPeriod" startAt="7"/>
              <a:tabLst>
                <a:tab pos="342900" algn="l"/>
              </a:tabLst>
            </a:pPr>
            <a:r>
              <a:rPr lang="en-US" sz="1400" dirty="0"/>
              <a:t> At regular intervals, </a:t>
            </a:r>
            <a:r>
              <a:rPr lang="en-US" sz="1400" b="1" dirty="0"/>
              <a:t>the team reflects on how to become more effective</a:t>
            </a:r>
            <a:r>
              <a:rPr lang="en-US" sz="1400" dirty="0"/>
              <a:t>, then tunes and adjusts its behavior accordingly.</a:t>
            </a:r>
          </a:p>
          <a:p>
            <a:pPr>
              <a:lnSpc>
                <a:spcPct val="110000"/>
              </a:lnSpc>
              <a:spcBef>
                <a:spcPts val="0"/>
              </a:spcBef>
              <a:spcAft>
                <a:spcPts val="1200"/>
              </a:spcAft>
            </a:pPr>
            <a:endParaRPr lang="en-US" sz="1400" dirty="0"/>
          </a:p>
        </p:txBody>
      </p:sp>
      <p:sp>
        <p:nvSpPr>
          <p:cNvPr id="5" name="Slide Number Placeholder 3">
            <a:extLst>
              <a:ext uri="{FF2B5EF4-FFF2-40B4-BE49-F238E27FC236}">
                <a16:creationId xmlns:a16="http://schemas.microsoft.com/office/drawing/2014/main" id="{55A2AA78-4B79-46E9-B423-5284256056EA}"/>
              </a:ext>
            </a:extLst>
          </p:cNvPr>
          <p:cNvSpPr txBox="1">
            <a:spLocks/>
          </p:cNvSpPr>
          <p:nvPr/>
        </p:nvSpPr>
        <p:spPr>
          <a:xfrm>
            <a:off x="11090445" y="6529137"/>
            <a:ext cx="502651" cy="256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2624C8-C2F3-4261-A2FF-8D422EBE80C9}" type="slidenum">
              <a:rPr lang="en-US" sz="900" smtClean="0">
                <a:solidFill>
                  <a:srgbClr val="000000"/>
                </a:solidFill>
                <a:latin typeface="Calibri" panose="020F0502020204030204"/>
              </a:rPr>
              <a:pPr algn="r">
                <a:defRPr/>
              </a:pPr>
              <a:t>9</a:t>
            </a:fld>
            <a:endParaRPr lang="en-US" sz="900" dirty="0">
              <a:solidFill>
                <a:srgbClr val="000000"/>
              </a:solidFill>
              <a:latin typeface="Calibri" panose="020F0502020204030204"/>
            </a:endParaRPr>
          </a:p>
        </p:txBody>
      </p:sp>
      <p:sp>
        <p:nvSpPr>
          <p:cNvPr id="6" name="Date Placeholder 5">
            <a:extLst>
              <a:ext uri="{FF2B5EF4-FFF2-40B4-BE49-F238E27FC236}">
                <a16:creationId xmlns:a16="http://schemas.microsoft.com/office/drawing/2014/main" id="{30A8A933-DE20-461A-9D15-365CE256BFDB}"/>
              </a:ext>
            </a:extLst>
          </p:cNvPr>
          <p:cNvSpPr txBox="1">
            <a:spLocks/>
          </p:cNvSpPr>
          <p:nvPr/>
        </p:nvSpPr>
        <p:spPr>
          <a:xfrm>
            <a:off x="620151" y="6529142"/>
            <a:ext cx="27432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a:solidFill>
                  <a:srgbClr val="000000"/>
                </a:solidFill>
                <a:latin typeface="Calibri" panose="020F0502020204030204"/>
              </a:rPr>
              <a:t>June 2020</a:t>
            </a:r>
            <a:endParaRPr lang="en-US" sz="900" dirty="0">
              <a:solidFill>
                <a:srgbClr val="000000"/>
              </a:solidFill>
              <a:latin typeface="Calibri" panose="020F0502020204030204"/>
            </a:endParaRPr>
          </a:p>
        </p:txBody>
      </p:sp>
      <p:sp>
        <p:nvSpPr>
          <p:cNvPr id="7" name="Footer Placeholder 6">
            <a:extLst>
              <a:ext uri="{FF2B5EF4-FFF2-40B4-BE49-F238E27FC236}">
                <a16:creationId xmlns:a16="http://schemas.microsoft.com/office/drawing/2014/main" id="{777A2290-9262-49E6-9A6F-2E54B8F538A4}"/>
              </a:ext>
            </a:extLst>
          </p:cNvPr>
          <p:cNvSpPr txBox="1">
            <a:spLocks/>
          </p:cNvSpPr>
          <p:nvPr/>
        </p:nvSpPr>
        <p:spPr>
          <a:xfrm>
            <a:off x="6965485" y="6529136"/>
            <a:ext cx="4114800" cy="256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a:solidFill>
                  <a:srgbClr val="000000"/>
                </a:solidFill>
                <a:latin typeface="Calibri" panose="020F0502020204030204"/>
              </a:rPr>
              <a:t>Kenway Consulting</a:t>
            </a:r>
            <a:endParaRPr lang="en-US" sz="900" dirty="0">
              <a:solidFill>
                <a:srgbClr val="000000"/>
              </a:solidFill>
              <a:latin typeface="Calibri" panose="020F0502020204030204"/>
            </a:endParaRPr>
          </a:p>
        </p:txBody>
      </p:sp>
    </p:spTree>
    <p:extLst>
      <p:ext uri="{BB962C8B-B14F-4D97-AF65-F5344CB8AC3E}">
        <p14:creationId xmlns:p14="http://schemas.microsoft.com/office/powerpoint/2010/main" val="33367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16by9_ThemeKenwayWhite&amp;Blue">
  <a:themeElements>
    <a:clrScheme name="KENWAY_RGB">
      <a:dk1>
        <a:srgbClr val="000000"/>
      </a:dk1>
      <a:lt1>
        <a:srgbClr val="FFFFFF"/>
      </a:lt1>
      <a:dk2>
        <a:srgbClr val="900507"/>
      </a:dk2>
      <a:lt2>
        <a:srgbClr val="E9EAE2"/>
      </a:lt2>
      <a:accent1>
        <a:srgbClr val="660507"/>
      </a:accent1>
      <a:accent2>
        <a:srgbClr val="B3D1EB"/>
      </a:accent2>
      <a:accent3>
        <a:srgbClr val="58585B"/>
      </a:accent3>
      <a:accent4>
        <a:srgbClr val="B45C45"/>
      </a:accent4>
      <a:accent5>
        <a:srgbClr val="E9EAE2"/>
      </a:accent5>
      <a:accent6>
        <a:srgbClr val="407FC2"/>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by9_ThemeKenwayWhite&amp;Blue" id="{5F16B52E-FE0D-45B5-BB8A-5AA0842F8D5E}" vid="{2372B44C-C5E4-4BAD-B3AD-2B91DDD42466}"/>
    </a:ext>
  </a:extLst>
</a:theme>
</file>

<file path=ppt/theme/theme2.xml><?xml version="1.0" encoding="utf-8"?>
<a:theme xmlns:a="http://schemas.openxmlformats.org/drawingml/2006/main" name="16:9_Headers&amp;Logos">
  <a:themeElements>
    <a:clrScheme name="KENWAY_RGB">
      <a:dk1>
        <a:srgbClr val="000000"/>
      </a:dk1>
      <a:lt1>
        <a:srgbClr val="FFFFFF"/>
      </a:lt1>
      <a:dk2>
        <a:srgbClr val="900507"/>
      </a:dk2>
      <a:lt2>
        <a:srgbClr val="E9EAE2"/>
      </a:lt2>
      <a:accent1>
        <a:srgbClr val="660507"/>
      </a:accent1>
      <a:accent2>
        <a:srgbClr val="B3D1EB"/>
      </a:accent2>
      <a:accent3>
        <a:srgbClr val="58585B"/>
      </a:accent3>
      <a:accent4>
        <a:srgbClr val="B45C45"/>
      </a:accent4>
      <a:accent5>
        <a:srgbClr val="E9EAE2"/>
      </a:accent5>
      <a:accent6>
        <a:srgbClr val="407FC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Kenway" id="{76D47F68-D94F-41BE-BD52-66D72A95C41E}" vid="{BE0CAF56-8C8F-4554-960F-D7E59110A585}"/>
    </a:ext>
  </a:extLst>
</a:theme>
</file>

<file path=ppt/theme/theme3.xml><?xml version="1.0" encoding="utf-8"?>
<a:theme xmlns:a="http://schemas.openxmlformats.org/drawingml/2006/main" name="16:9_ThemeKenwayBlue">
  <a:themeElements>
    <a:clrScheme name="Custom 3">
      <a:dk1>
        <a:sysClr val="windowText" lastClr="000000"/>
      </a:dk1>
      <a:lt1>
        <a:sysClr val="window" lastClr="FFFFFF"/>
      </a:lt1>
      <a:dk2>
        <a:srgbClr val="900507"/>
      </a:dk2>
      <a:lt2>
        <a:srgbClr val="E9EAE2"/>
      </a:lt2>
      <a:accent1>
        <a:srgbClr val="660507"/>
      </a:accent1>
      <a:accent2>
        <a:srgbClr val="B3D1EB"/>
      </a:accent2>
      <a:accent3>
        <a:srgbClr val="58585B"/>
      </a:accent3>
      <a:accent4>
        <a:srgbClr val="B45C45"/>
      </a:accent4>
      <a:accent5>
        <a:srgbClr val="F1F2EA"/>
      </a:accent5>
      <a:accent6>
        <a:srgbClr val="407FC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DACC5C6B0CFE4193D17FF0DFC308F5" ma:contentTypeVersion="16" ma:contentTypeDescription="Create a new document." ma:contentTypeScope="" ma:versionID="d9a561d2b52148144c68de3005a8093a">
  <xsd:schema xmlns:xsd="http://www.w3.org/2001/XMLSchema" xmlns:xs="http://www.w3.org/2001/XMLSchema" xmlns:p="http://schemas.microsoft.com/office/2006/metadata/properties" xmlns:ns2="1894e7c2-8d5f-4e58-a4de-87c68145d846" xmlns:ns3="431cf193-5703-4c02-8a4f-71ab010041ac" xmlns:ns4="42527c06-c708-46cc-977c-05e1f2418ee0" targetNamespace="http://schemas.microsoft.com/office/2006/metadata/properties" ma:root="true" ma:fieldsID="1120eeccf49e54e69eaf283b33a83e85" ns2:_="" ns3:_="" ns4:_="">
    <xsd:import namespace="1894e7c2-8d5f-4e58-a4de-87c68145d846"/>
    <xsd:import namespace="431cf193-5703-4c02-8a4f-71ab010041ac"/>
    <xsd:import namespace="42527c06-c708-46cc-977c-05e1f2418ee0"/>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2:TaxCatchAll" minOccurs="0"/>
                <xsd:element ref="ns4:f7ded8a97e534357a859db01915d7e07"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4e7c2-8d5f-4e58-a4de-87c68145d8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2" nillable="true" ma:displayName="Taxonomy Catch All Column" ma:description="" ma:hidden="true" ma:list="{fdecb7a6-f5d9-445c-bd6b-65109ffbb72a}" ma:internalName="TaxCatchAll" ma:showField="CatchAllData" ma:web="1894e7c2-8d5f-4e58-a4de-87c68145d8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1cf193-5703-4c02-8a4f-71ab010041ac"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2527c06-c708-46cc-977c-05e1f2418ee0" elementFormDefault="qualified">
    <xsd:import namespace="http://schemas.microsoft.com/office/2006/documentManagement/types"/>
    <xsd:import namespace="http://schemas.microsoft.com/office/infopath/2007/PartnerControls"/>
    <xsd:element name="f7ded8a97e534357a859db01915d7e07" ma:index="14" nillable="true" ma:taxonomy="true" ma:internalName="f7ded8a97e534357a859db01915d7e07" ma:taxonomyFieldName="Keywords_x0020_2" ma:displayName="Keywords" ma:readOnly="false" ma:default="" ma:fieldId="{f7ded8a9-7e53-4357-a859-db01915d7e07}" ma:sspId="a463630f-fa9a-40ee-8f18-dd84a75c58de" ma:termSetId="6e5ecb27-cd68-474b-a7e9-ef52c2bfbc39" ma:anchorId="00000000-0000-0000-0000-000000000000" ma:open="false" ma:isKeyword="false">
      <xsd:complexType>
        <xsd:sequence>
          <xsd:element ref="pc:Terms" minOccurs="0" maxOccurs="1"/>
        </xsd:sequence>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94e7c2-8d5f-4e58-a4de-87c68145d846"/>
    <f7ded8a97e534357a859db01915d7e07 xmlns="42527c06-c708-46cc-977c-05e1f2418ee0">
      <Terms xmlns="http://schemas.microsoft.com/office/infopath/2007/PartnerControls"/>
    </f7ded8a97e534357a859db01915d7e07>
    <SharedWithUsers xmlns="1894e7c2-8d5f-4e58-a4de-87c68145d846">
      <UserInfo>
        <DisplayName>James Grohman</DisplayName>
        <AccountId>152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A5F9DC-600A-48D2-9BDD-5126CE1AC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4e7c2-8d5f-4e58-a4de-87c68145d846"/>
    <ds:schemaRef ds:uri="431cf193-5703-4c02-8a4f-71ab010041ac"/>
    <ds:schemaRef ds:uri="42527c06-c708-46cc-977c-05e1f2418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4C6B8-8AF6-41D6-807E-30639D81BBC1}">
  <ds:schemaRefs>
    <ds:schemaRef ds:uri="http://purl.org/dc/terms/"/>
    <ds:schemaRef ds:uri="42527c06-c708-46cc-977c-05e1f2418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1894e7c2-8d5f-4e58-a4de-87c68145d846"/>
    <ds:schemaRef ds:uri="431cf193-5703-4c02-8a4f-71ab010041ac"/>
    <ds:schemaRef ds:uri="http://www.w3.org/XML/1998/namespace"/>
    <ds:schemaRef ds:uri="http://purl.org/dc/dcmitype/"/>
  </ds:schemaRefs>
</ds:datastoreItem>
</file>

<file path=customXml/itemProps3.xml><?xml version="1.0" encoding="utf-8"?>
<ds:datastoreItem xmlns:ds="http://schemas.openxmlformats.org/officeDocument/2006/customXml" ds:itemID="{278FCE04-55F5-45D3-A61A-F26F6C8CA8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16by9_ThemeKenwayWhite&amp;Blue</Template>
  <TotalTime>18344</TotalTime>
  <Words>2650</Words>
  <Application>Microsoft Office PowerPoint</Application>
  <PresentationFormat>Widescreen</PresentationFormat>
  <Paragraphs>340</Paragraphs>
  <Slides>20</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Gill Sans MT</vt:lpstr>
      <vt:lpstr>Tw Cen MT</vt:lpstr>
      <vt:lpstr>Wingdings 3</vt:lpstr>
      <vt:lpstr>16by9_ThemeKenwayWhite&amp;Blue</vt:lpstr>
      <vt:lpstr>16:9_Headers&amp;Logos</vt:lpstr>
      <vt:lpstr>16:9_ThemeKenwayBlue</vt:lpstr>
      <vt:lpstr>Integral</vt:lpstr>
      <vt:lpstr>Agile Training</vt:lpstr>
      <vt:lpstr>PowerPoint Presentation</vt:lpstr>
      <vt:lpstr>Building Blocks</vt:lpstr>
      <vt:lpstr>Traditional Waterfall Driven Development</vt:lpstr>
      <vt:lpstr>Cone of Uncertainty in Waterfall approach</vt:lpstr>
      <vt:lpstr>Agile for Sequential vs. Overlapping Development</vt:lpstr>
      <vt:lpstr>When to Use Agile vs Waterfall – Opinion Based and Subjective - However</vt:lpstr>
      <vt:lpstr>Key Differences between Waterfall and Agile </vt:lpstr>
      <vt:lpstr>12 Agile Principles</vt:lpstr>
      <vt:lpstr>Agile is a Mindset and Scrum is a Methodology</vt:lpstr>
      <vt:lpstr>Environmental Factors for Success</vt:lpstr>
      <vt:lpstr>When a client requests help with Agile</vt:lpstr>
      <vt:lpstr>There are Several Agile Methodologies </vt:lpstr>
      <vt:lpstr>Lean and Scrum </vt:lpstr>
      <vt:lpstr>What is Scrum?</vt:lpstr>
      <vt:lpstr>How the Work Gets Defined and Done</vt:lpstr>
      <vt:lpstr>Scrum Ceremonies are Necessary to Ensure the Rigor of Traditional Project Planning</vt:lpstr>
      <vt:lpstr>Scrum Tactics to Solve Common Project Issues</vt:lpstr>
      <vt:lpstr>Scrum Roles – the scrum team</vt:lpstr>
      <vt:lpstr>Scrum Roles – Others who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Kenway Capabilities &amp; Services</dc:title>
  <dc:creator>Armaan Shah</dc:creator>
  <cp:lastModifiedBy>Collin Pfaff</cp:lastModifiedBy>
  <cp:revision>103</cp:revision>
  <dcterms:created xsi:type="dcterms:W3CDTF">2019-03-22T15:35:50Z</dcterms:created>
  <dcterms:modified xsi:type="dcterms:W3CDTF">2020-08-20T15:35:46Z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0x01010016DACC5C6B0CFE4193D17FF0DFC308F5</vt:lpwstr>
  </property>
  <property fmtid="{D5CDD505-2E9C-101B-9397-08002B2CF9AE}" pid="3" name="Keywords 2">
    <vt:lpwstr/>
  </property>
</Properties>
</file>