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5" r:id="rId4"/>
    <p:sldMasterId id="2147483778" r:id="rId5"/>
    <p:sldMasterId id="2147483791" r:id="rId6"/>
  </p:sldMasterIdLst>
  <p:notesMasterIdLst>
    <p:notesMasterId r:id="rId25"/>
  </p:notesMasterIdLst>
  <p:handoutMasterIdLst>
    <p:handoutMasterId r:id="rId26"/>
  </p:handoutMasterIdLst>
  <p:sldIdLst>
    <p:sldId id="513" r:id="rId7"/>
    <p:sldId id="257" r:id="rId8"/>
    <p:sldId id="488" r:id="rId9"/>
    <p:sldId id="507" r:id="rId10"/>
    <p:sldId id="504" r:id="rId11"/>
    <p:sldId id="509" r:id="rId12"/>
    <p:sldId id="515" r:id="rId13"/>
    <p:sldId id="511" r:id="rId14"/>
    <p:sldId id="514" r:id="rId15"/>
    <p:sldId id="491" r:id="rId16"/>
    <p:sldId id="517" r:id="rId17"/>
    <p:sldId id="493" r:id="rId18"/>
    <p:sldId id="519" r:id="rId19"/>
    <p:sldId id="518" r:id="rId20"/>
    <p:sldId id="510" r:id="rId21"/>
    <p:sldId id="516" r:id="rId22"/>
    <p:sldId id="512" r:id="rId23"/>
    <p:sldId id="50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A6F0F1B-07B6-EA31-9797-D05F7BC3CF32}" name="Amy Ehrmantraut" initials="AE" userId="S::amy.ehrmantraut@kenwayconsulting.com::5e8251d8-6181-4556-90f1-ed0123845c0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rah Welch" initials="SW" lastIdx="23" clrIdx="0"/>
  <p:cmAuthor id="2" name="Mike Sharp" initials="MS" lastIdx="1" clrIdx="1"/>
  <p:cmAuthor id="3" name="Michael Sharp" initials="MS" lastIdx="3" clrIdx="2"/>
  <p:cmAuthor id="4" name="Sarah Welch" initials="SW [2]" lastIdx="4" clrIdx="3"/>
  <p:cmAuthor id="5" name="Brooke Nelson" initials="BN" lastIdx="3" clrIdx="4"/>
  <p:cmAuthor id="6" name="Irene Martinez" initials="IM" lastIdx="4" clrIdx="5">
    <p:extLst>
      <p:ext uri="{19B8F6BF-5375-455C-9EA6-DF929625EA0E}">
        <p15:presenceInfo xmlns:p15="http://schemas.microsoft.com/office/powerpoint/2012/main" userId="S::irene.martinez@kenwayconsulting.com::6d0029e2-015b-406c-9a83-1163e9fe25bc" providerId="AD"/>
      </p:ext>
    </p:extLst>
  </p:cmAuthor>
  <p:cmAuthor id="7" name="Donna Tremblay" initials="DT" lastIdx="1" clrIdx="6">
    <p:extLst>
      <p:ext uri="{19B8F6BF-5375-455C-9EA6-DF929625EA0E}">
        <p15:presenceInfo xmlns:p15="http://schemas.microsoft.com/office/powerpoint/2012/main" userId="S::donna.tremblay@kenwayconsulting.com::864cd24c-011a-4eeb-a574-ad84159f0965" providerId="AD"/>
      </p:ext>
    </p:extLst>
  </p:cmAuthor>
  <p:cmAuthor id="8" name="Joseph Steelman" initials="JS" lastIdx="1" clrIdx="7">
    <p:extLst>
      <p:ext uri="{19B8F6BF-5375-455C-9EA6-DF929625EA0E}">
        <p15:presenceInfo xmlns:p15="http://schemas.microsoft.com/office/powerpoint/2012/main" userId="Joseph Steelman" providerId="None"/>
      </p:ext>
    </p:extLst>
  </p:cmAuthor>
  <p:cmAuthor id="9" name="Matthew Kueker" initials="MK" lastIdx="5" clrIdx="8">
    <p:extLst>
      <p:ext uri="{19B8F6BF-5375-455C-9EA6-DF929625EA0E}">
        <p15:presenceInfo xmlns:p15="http://schemas.microsoft.com/office/powerpoint/2012/main" userId="S::matthew.kueker@kenwayconsulting.com::e197ba8d-2d83-45e4-b7dc-fa020fb84fbe" providerId="AD"/>
      </p:ext>
    </p:extLst>
  </p:cmAuthor>
  <p:cmAuthor id="10" name="Zachary Ancel" initials="ZA" lastIdx="12" clrIdx="9">
    <p:extLst>
      <p:ext uri="{19B8F6BF-5375-455C-9EA6-DF929625EA0E}">
        <p15:presenceInfo xmlns:p15="http://schemas.microsoft.com/office/powerpoint/2012/main" userId="Zachary Ancel" providerId="None"/>
      </p:ext>
    </p:extLst>
  </p:cmAuthor>
  <p:cmAuthor id="11" name="Andrew Given" initials="AG" lastIdx="2" clrIdx="10">
    <p:extLst>
      <p:ext uri="{19B8F6BF-5375-455C-9EA6-DF929625EA0E}">
        <p15:presenceInfo xmlns:p15="http://schemas.microsoft.com/office/powerpoint/2012/main" userId="Andrew Given" providerId="None"/>
      </p:ext>
    </p:extLst>
  </p:cmAuthor>
  <p:cmAuthor id="12" name="Lauren  Gabrio" initials="LG" lastIdx="58" clrIdx="11">
    <p:extLst>
      <p:ext uri="{19B8F6BF-5375-455C-9EA6-DF929625EA0E}">
        <p15:presenceInfo xmlns:p15="http://schemas.microsoft.com/office/powerpoint/2012/main" userId="Lauren  Gabrio" providerId="None"/>
      </p:ext>
    </p:extLst>
  </p:cmAuthor>
  <p:cmAuthor id="13" name="Lauren Gabrio" initials="LG" lastIdx="1" clrIdx="12">
    <p:extLst>
      <p:ext uri="{19B8F6BF-5375-455C-9EA6-DF929625EA0E}">
        <p15:presenceInfo xmlns:p15="http://schemas.microsoft.com/office/powerpoint/2012/main" userId="Lauren Gabri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B050"/>
    <a:srgbClr val="0070C0"/>
    <a:srgbClr val="FFC000"/>
    <a:srgbClr val="FFCC00"/>
    <a:srgbClr val="407FC2"/>
    <a:srgbClr val="FFFF00"/>
    <a:srgbClr val="D3CCCC"/>
    <a:srgbClr val="CC99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41BAFA-8129-491A-910B-824CE5405BA1}" v="889" dt="2024-06-18T19:53:05.3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234" y="67"/>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5.xml"/><Relationship Id="rId34" Type="http://schemas.microsoft.com/office/2018/10/relationships/authors" Targe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b Weiss" userId="45351b38-31ab-41e6-9672-627471897793" providerId="ADAL" clId="{CE41BAFA-8129-491A-910B-824CE5405BA1}"/>
    <pc:docChg chg="custSel modSld">
      <pc:chgData name="Sarab Weiss" userId="45351b38-31ab-41e6-9672-627471897793" providerId="ADAL" clId="{CE41BAFA-8129-491A-910B-824CE5405BA1}" dt="2024-06-18T19:53:05.315" v="3221" actId="20577"/>
      <pc:docMkLst>
        <pc:docMk/>
      </pc:docMkLst>
      <pc:sldChg chg="addSp delSp modSp mod">
        <pc:chgData name="Sarab Weiss" userId="45351b38-31ab-41e6-9672-627471897793" providerId="ADAL" clId="{CE41BAFA-8129-491A-910B-824CE5405BA1}" dt="2024-06-17T13:16:16.026" v="407" actId="20577"/>
        <pc:sldMkLst>
          <pc:docMk/>
          <pc:sldMk cId="3286365823" sldId="488"/>
        </pc:sldMkLst>
        <pc:spChg chg="mod">
          <ac:chgData name="Sarab Weiss" userId="45351b38-31ab-41e6-9672-627471897793" providerId="ADAL" clId="{CE41BAFA-8129-491A-910B-824CE5405BA1}" dt="2024-06-17T13:13:01.978" v="161" actId="20577"/>
          <ac:spMkLst>
            <pc:docMk/>
            <pc:sldMk cId="3286365823" sldId="488"/>
            <ac:spMk id="4" creationId="{6A6E7CDD-8F06-417F-816F-58DBAD5D62AE}"/>
          </ac:spMkLst>
        </pc:spChg>
        <pc:spChg chg="mod">
          <ac:chgData name="Sarab Weiss" userId="45351b38-31ab-41e6-9672-627471897793" providerId="ADAL" clId="{CE41BAFA-8129-491A-910B-824CE5405BA1}" dt="2024-06-17T13:11:30.909" v="56" actId="20577"/>
          <ac:spMkLst>
            <pc:docMk/>
            <pc:sldMk cId="3286365823" sldId="488"/>
            <ac:spMk id="5" creationId="{B4F297C8-3E04-4AF2-BB98-409830E3ECB8}"/>
          </ac:spMkLst>
        </pc:spChg>
        <pc:spChg chg="mod">
          <ac:chgData name="Sarab Weiss" userId="45351b38-31ab-41e6-9672-627471897793" providerId="ADAL" clId="{CE41BAFA-8129-491A-910B-824CE5405BA1}" dt="2024-06-17T13:10:42.883" v="11" actId="1076"/>
          <ac:spMkLst>
            <pc:docMk/>
            <pc:sldMk cId="3286365823" sldId="488"/>
            <ac:spMk id="6" creationId="{99B5EBE8-07DE-457B-95F8-DEB5ECBE8BC0}"/>
          </ac:spMkLst>
        </pc:spChg>
        <pc:spChg chg="mod">
          <ac:chgData name="Sarab Weiss" userId="45351b38-31ab-41e6-9672-627471897793" providerId="ADAL" clId="{CE41BAFA-8129-491A-910B-824CE5405BA1}" dt="2024-06-17T13:10:25.132" v="10" actId="1076"/>
          <ac:spMkLst>
            <pc:docMk/>
            <pc:sldMk cId="3286365823" sldId="488"/>
            <ac:spMk id="7" creationId="{44949415-FB4E-4208-8683-BC45356D12AD}"/>
          </ac:spMkLst>
        </pc:spChg>
        <pc:spChg chg="mod">
          <ac:chgData name="Sarab Weiss" userId="45351b38-31ab-41e6-9672-627471897793" providerId="ADAL" clId="{CE41BAFA-8129-491A-910B-824CE5405BA1}" dt="2024-06-17T13:13:32.366" v="171" actId="20577"/>
          <ac:spMkLst>
            <pc:docMk/>
            <pc:sldMk cId="3286365823" sldId="488"/>
            <ac:spMk id="8" creationId="{E36E6D6A-EBD0-4A92-B784-683E72256A6D}"/>
          </ac:spMkLst>
        </pc:spChg>
        <pc:spChg chg="mod">
          <ac:chgData name="Sarab Weiss" userId="45351b38-31ab-41e6-9672-627471897793" providerId="ADAL" clId="{CE41BAFA-8129-491A-910B-824CE5405BA1}" dt="2024-06-17T13:14:09.926" v="240" actId="33524"/>
          <ac:spMkLst>
            <pc:docMk/>
            <pc:sldMk cId="3286365823" sldId="488"/>
            <ac:spMk id="9" creationId="{F5656078-6DD0-4183-92FF-1855F988BC65}"/>
          </ac:spMkLst>
        </pc:spChg>
        <pc:spChg chg="mod">
          <ac:chgData name="Sarab Weiss" userId="45351b38-31ab-41e6-9672-627471897793" providerId="ADAL" clId="{CE41BAFA-8129-491A-910B-824CE5405BA1}" dt="2024-06-17T13:13:59.835" v="239" actId="20577"/>
          <ac:spMkLst>
            <pc:docMk/>
            <pc:sldMk cId="3286365823" sldId="488"/>
            <ac:spMk id="10" creationId="{6EB5B8FC-295A-4FFB-AE30-61F6517F6CA2}"/>
          </ac:spMkLst>
        </pc:spChg>
        <pc:spChg chg="add mod">
          <ac:chgData name="Sarab Weiss" userId="45351b38-31ab-41e6-9672-627471897793" providerId="ADAL" clId="{CE41BAFA-8129-491A-910B-824CE5405BA1}" dt="2024-06-17T13:16:16.026" v="407" actId="20577"/>
          <ac:spMkLst>
            <pc:docMk/>
            <pc:sldMk cId="3286365823" sldId="488"/>
            <ac:spMk id="12" creationId="{4BFA5995-1A4A-FF78-D275-E9A62E30883B}"/>
          </ac:spMkLst>
        </pc:spChg>
        <pc:spChg chg="del mod">
          <ac:chgData name="Sarab Weiss" userId="45351b38-31ab-41e6-9672-627471897793" providerId="ADAL" clId="{CE41BAFA-8129-491A-910B-824CE5405BA1}" dt="2024-06-17T13:10:01.461" v="9"/>
          <ac:spMkLst>
            <pc:docMk/>
            <pc:sldMk cId="3286365823" sldId="488"/>
            <ac:spMk id="14" creationId="{280D5393-831A-4712-B8F4-1855F95582B4}"/>
          </ac:spMkLst>
        </pc:spChg>
      </pc:sldChg>
      <pc:sldChg chg="modSp mod">
        <pc:chgData name="Sarab Weiss" userId="45351b38-31ab-41e6-9672-627471897793" providerId="ADAL" clId="{CE41BAFA-8129-491A-910B-824CE5405BA1}" dt="2024-06-18T19:53:05.315" v="3221" actId="20577"/>
        <pc:sldMkLst>
          <pc:docMk/>
          <pc:sldMk cId="2466696058" sldId="491"/>
        </pc:sldMkLst>
        <pc:spChg chg="mod">
          <ac:chgData name="Sarab Weiss" userId="45351b38-31ab-41e6-9672-627471897793" providerId="ADAL" clId="{CE41BAFA-8129-491A-910B-824CE5405BA1}" dt="2024-06-17T15:23:47.367" v="3220" actId="20577"/>
          <ac:spMkLst>
            <pc:docMk/>
            <pc:sldMk cId="2466696058" sldId="491"/>
            <ac:spMk id="5" creationId="{CF4C5E04-0AF9-4574-91ED-6C7560593572}"/>
          </ac:spMkLst>
        </pc:spChg>
        <pc:spChg chg="mod">
          <ac:chgData name="Sarab Weiss" userId="45351b38-31ab-41e6-9672-627471897793" providerId="ADAL" clId="{CE41BAFA-8129-491A-910B-824CE5405BA1}" dt="2024-06-17T14:19:04.767" v="2170" actId="20577"/>
          <ac:spMkLst>
            <pc:docMk/>
            <pc:sldMk cId="2466696058" sldId="491"/>
            <ac:spMk id="11" creationId="{28B8D568-7228-4578-9D94-9FCFB9CD7AD9}"/>
          </ac:spMkLst>
        </pc:spChg>
        <pc:graphicFrameChg chg="mod">
          <ac:chgData name="Sarab Weiss" userId="45351b38-31ab-41e6-9672-627471897793" providerId="ADAL" clId="{CE41BAFA-8129-491A-910B-824CE5405BA1}" dt="2024-06-18T19:53:05.315" v="3221" actId="20577"/>
          <ac:graphicFrameMkLst>
            <pc:docMk/>
            <pc:sldMk cId="2466696058" sldId="491"/>
            <ac:graphicFrameMk id="9" creationId="{6CB2E282-EB30-4696-9DDB-61099CFAEFEB}"/>
          </ac:graphicFrameMkLst>
        </pc:graphicFrameChg>
      </pc:sldChg>
      <pc:sldChg chg="modSp mod">
        <pc:chgData name="Sarab Weiss" userId="45351b38-31ab-41e6-9672-627471897793" providerId="ADAL" clId="{CE41BAFA-8129-491A-910B-824CE5405BA1}" dt="2024-06-17T14:22:42.647" v="2374" actId="20577"/>
        <pc:sldMkLst>
          <pc:docMk/>
          <pc:sldMk cId="287649290" sldId="493"/>
        </pc:sldMkLst>
        <pc:spChg chg="mod">
          <ac:chgData name="Sarab Weiss" userId="45351b38-31ab-41e6-9672-627471897793" providerId="ADAL" clId="{CE41BAFA-8129-491A-910B-824CE5405BA1}" dt="2024-06-17T14:22:42.647" v="2374" actId="20577"/>
          <ac:spMkLst>
            <pc:docMk/>
            <pc:sldMk cId="287649290" sldId="493"/>
            <ac:spMk id="4" creationId="{4116B375-15CF-414A-8650-1B71E9A7C481}"/>
          </ac:spMkLst>
        </pc:spChg>
      </pc:sldChg>
      <pc:sldChg chg="modSp">
        <pc:chgData name="Sarab Weiss" userId="45351b38-31ab-41e6-9672-627471897793" providerId="ADAL" clId="{CE41BAFA-8129-491A-910B-824CE5405BA1}" dt="2024-06-17T13:18:00.685" v="425" actId="113"/>
        <pc:sldMkLst>
          <pc:docMk/>
          <pc:sldMk cId="3487252160" sldId="504"/>
        </pc:sldMkLst>
        <pc:graphicFrameChg chg="mod">
          <ac:chgData name="Sarab Weiss" userId="45351b38-31ab-41e6-9672-627471897793" providerId="ADAL" clId="{CE41BAFA-8129-491A-910B-824CE5405BA1}" dt="2024-06-17T13:18:00.685" v="425" actId="113"/>
          <ac:graphicFrameMkLst>
            <pc:docMk/>
            <pc:sldMk cId="3487252160" sldId="504"/>
            <ac:graphicFrameMk id="9" creationId="{065B1E8E-8215-4CD9-B22B-AA5479550D3D}"/>
          </ac:graphicFrameMkLst>
        </pc:graphicFrameChg>
      </pc:sldChg>
      <pc:sldChg chg="modSp mod">
        <pc:chgData name="Sarab Weiss" userId="45351b38-31ab-41e6-9672-627471897793" providerId="ADAL" clId="{CE41BAFA-8129-491A-910B-824CE5405BA1}" dt="2024-06-17T13:20:06.070" v="426" actId="33524"/>
        <pc:sldMkLst>
          <pc:docMk/>
          <pc:sldMk cId="3768247409" sldId="509"/>
        </pc:sldMkLst>
        <pc:spChg chg="mod">
          <ac:chgData name="Sarab Weiss" userId="45351b38-31ab-41e6-9672-627471897793" providerId="ADAL" clId="{CE41BAFA-8129-491A-910B-824CE5405BA1}" dt="2024-06-17T13:20:06.070" v="426" actId="33524"/>
          <ac:spMkLst>
            <pc:docMk/>
            <pc:sldMk cId="3768247409" sldId="509"/>
            <ac:spMk id="4" creationId="{6C32FA68-9F7B-4EED-9884-F40E976A2114}"/>
          </ac:spMkLst>
        </pc:spChg>
      </pc:sldChg>
      <pc:sldChg chg="modSp mod">
        <pc:chgData name="Sarab Weiss" userId="45351b38-31ab-41e6-9672-627471897793" providerId="ADAL" clId="{CE41BAFA-8129-491A-910B-824CE5405BA1}" dt="2024-06-17T14:29:04.955" v="2960" actId="207"/>
        <pc:sldMkLst>
          <pc:docMk/>
          <pc:sldMk cId="341250210" sldId="510"/>
        </pc:sldMkLst>
        <pc:spChg chg="mod">
          <ac:chgData name="Sarab Weiss" userId="45351b38-31ab-41e6-9672-627471897793" providerId="ADAL" clId="{CE41BAFA-8129-491A-910B-824CE5405BA1}" dt="2024-06-17T14:28:53.326" v="2958" actId="207"/>
          <ac:spMkLst>
            <pc:docMk/>
            <pc:sldMk cId="341250210" sldId="510"/>
            <ac:spMk id="7" creationId="{285FF8FC-CDFA-4D45-A61B-0F43175F457C}"/>
          </ac:spMkLst>
        </pc:spChg>
        <pc:spChg chg="mod">
          <ac:chgData name="Sarab Weiss" userId="45351b38-31ab-41e6-9672-627471897793" providerId="ADAL" clId="{CE41BAFA-8129-491A-910B-824CE5405BA1}" dt="2024-06-17T14:28:44.091" v="2957" actId="207"/>
          <ac:spMkLst>
            <pc:docMk/>
            <pc:sldMk cId="341250210" sldId="510"/>
            <ac:spMk id="8" creationId="{63C2510D-7120-46D1-AFF1-EA5F9F4E1EBE}"/>
          </ac:spMkLst>
        </pc:spChg>
        <pc:spChg chg="mod">
          <ac:chgData name="Sarab Weiss" userId="45351b38-31ab-41e6-9672-627471897793" providerId="ADAL" clId="{CE41BAFA-8129-491A-910B-824CE5405BA1}" dt="2024-06-17T14:28:59.618" v="2959" actId="207"/>
          <ac:spMkLst>
            <pc:docMk/>
            <pc:sldMk cId="341250210" sldId="510"/>
            <ac:spMk id="9" creationId="{65DC0871-A60D-4737-BF6A-EC88003DAD1B}"/>
          </ac:spMkLst>
        </pc:spChg>
        <pc:spChg chg="mod">
          <ac:chgData name="Sarab Weiss" userId="45351b38-31ab-41e6-9672-627471897793" providerId="ADAL" clId="{CE41BAFA-8129-491A-910B-824CE5405BA1}" dt="2024-06-17T14:29:04.955" v="2960" actId="207"/>
          <ac:spMkLst>
            <pc:docMk/>
            <pc:sldMk cId="341250210" sldId="510"/>
            <ac:spMk id="10" creationId="{8FAEBCE1-CC5B-4789-9241-C10CC89EBC0B}"/>
          </ac:spMkLst>
        </pc:spChg>
        <pc:spChg chg="mod">
          <ac:chgData name="Sarab Weiss" userId="45351b38-31ab-41e6-9672-627471897793" providerId="ADAL" clId="{CE41BAFA-8129-491A-910B-824CE5405BA1}" dt="2024-06-17T14:28:39.250" v="2956" actId="207"/>
          <ac:spMkLst>
            <pc:docMk/>
            <pc:sldMk cId="341250210" sldId="510"/>
            <ac:spMk id="11" creationId="{F1E936D4-CD2F-4038-B387-A8969265A196}"/>
          </ac:spMkLst>
        </pc:spChg>
        <pc:spChg chg="mod">
          <ac:chgData name="Sarab Weiss" userId="45351b38-31ab-41e6-9672-627471897793" providerId="ADAL" clId="{CE41BAFA-8129-491A-910B-824CE5405BA1}" dt="2024-06-17T14:28:33.387" v="2955" actId="20577"/>
          <ac:spMkLst>
            <pc:docMk/>
            <pc:sldMk cId="341250210" sldId="510"/>
            <ac:spMk id="12" creationId="{862B74EF-FBD3-45EF-89D1-46A0FA2BBE6F}"/>
          </ac:spMkLst>
        </pc:spChg>
      </pc:sldChg>
      <pc:sldChg chg="modSp mod">
        <pc:chgData name="Sarab Weiss" userId="45351b38-31ab-41e6-9672-627471897793" providerId="ADAL" clId="{CE41BAFA-8129-491A-910B-824CE5405BA1}" dt="2024-06-17T15:22:38.684" v="3160" actId="20577"/>
        <pc:sldMkLst>
          <pc:docMk/>
          <pc:sldMk cId="3518504007" sldId="511"/>
        </pc:sldMkLst>
        <pc:spChg chg="mod">
          <ac:chgData name="Sarab Weiss" userId="45351b38-31ab-41e6-9672-627471897793" providerId="ADAL" clId="{CE41BAFA-8129-491A-910B-824CE5405BA1}" dt="2024-06-17T13:48:37.167" v="1055" actId="20577"/>
          <ac:spMkLst>
            <pc:docMk/>
            <pc:sldMk cId="3518504007" sldId="511"/>
            <ac:spMk id="6" creationId="{52054629-2506-4DCF-B6A7-5719B7EBCBEF}"/>
          </ac:spMkLst>
        </pc:spChg>
        <pc:spChg chg="mod">
          <ac:chgData name="Sarab Weiss" userId="45351b38-31ab-41e6-9672-627471897793" providerId="ADAL" clId="{CE41BAFA-8129-491A-910B-824CE5405BA1}" dt="2024-06-17T15:22:38.684" v="3160" actId="20577"/>
          <ac:spMkLst>
            <pc:docMk/>
            <pc:sldMk cId="3518504007" sldId="511"/>
            <ac:spMk id="10" creationId="{65DF77A8-0CBE-4755-983C-056C64CBCDDB}"/>
          </ac:spMkLst>
        </pc:spChg>
        <pc:spChg chg="mod">
          <ac:chgData name="Sarab Weiss" userId="45351b38-31ab-41e6-9672-627471897793" providerId="ADAL" clId="{CE41BAFA-8129-491A-910B-824CE5405BA1}" dt="2024-06-17T13:49:45.901" v="1163" actId="20577"/>
          <ac:spMkLst>
            <pc:docMk/>
            <pc:sldMk cId="3518504007" sldId="511"/>
            <ac:spMk id="12" creationId="{57A4287B-0FCE-4F83-A000-379F04FAA725}"/>
          </ac:spMkLst>
        </pc:spChg>
      </pc:sldChg>
      <pc:sldChg chg="modSp mod">
        <pc:chgData name="Sarab Weiss" userId="45351b38-31ab-41e6-9672-627471897793" providerId="ADAL" clId="{CE41BAFA-8129-491A-910B-824CE5405BA1}" dt="2024-06-17T13:08:31.105" v="1" actId="20577"/>
        <pc:sldMkLst>
          <pc:docMk/>
          <pc:sldMk cId="1211178074" sldId="513"/>
        </pc:sldMkLst>
        <pc:spChg chg="mod">
          <ac:chgData name="Sarab Weiss" userId="45351b38-31ab-41e6-9672-627471897793" providerId="ADAL" clId="{CE41BAFA-8129-491A-910B-824CE5405BA1}" dt="2024-06-17T13:08:31.105" v="1" actId="20577"/>
          <ac:spMkLst>
            <pc:docMk/>
            <pc:sldMk cId="1211178074" sldId="513"/>
            <ac:spMk id="4" creationId="{4BDD2319-E570-4F66-BE17-8973B3904EAC}"/>
          </ac:spMkLst>
        </pc:spChg>
      </pc:sldChg>
      <pc:sldChg chg="modSp">
        <pc:chgData name="Sarab Weiss" userId="45351b38-31ab-41e6-9672-627471897793" providerId="ADAL" clId="{CE41BAFA-8129-491A-910B-824CE5405BA1}" dt="2024-06-17T14:13:50.360" v="1884" actId="20577"/>
        <pc:sldMkLst>
          <pc:docMk/>
          <pc:sldMk cId="2598909313" sldId="514"/>
        </pc:sldMkLst>
        <pc:graphicFrameChg chg="mod">
          <ac:chgData name="Sarab Weiss" userId="45351b38-31ab-41e6-9672-627471897793" providerId="ADAL" clId="{CE41BAFA-8129-491A-910B-824CE5405BA1}" dt="2024-06-17T14:13:50.360" v="1884" actId="20577"/>
          <ac:graphicFrameMkLst>
            <pc:docMk/>
            <pc:sldMk cId="2598909313" sldId="514"/>
            <ac:graphicFrameMk id="9" creationId="{6CB2E282-EB30-4696-9DDB-61099CFAEFEB}"/>
          </ac:graphicFrameMkLst>
        </pc:graphicFrameChg>
      </pc:sldChg>
      <pc:sldChg chg="modSp mod">
        <pc:chgData name="Sarab Weiss" userId="45351b38-31ab-41e6-9672-627471897793" providerId="ADAL" clId="{CE41BAFA-8129-491A-910B-824CE5405BA1}" dt="2024-06-17T13:56:04.370" v="1315" actId="20577"/>
        <pc:sldMkLst>
          <pc:docMk/>
          <pc:sldMk cId="3685424250" sldId="515"/>
        </pc:sldMkLst>
        <pc:spChg chg="mod">
          <ac:chgData name="Sarab Weiss" userId="45351b38-31ab-41e6-9672-627471897793" providerId="ADAL" clId="{CE41BAFA-8129-491A-910B-824CE5405BA1}" dt="2024-06-17T13:54:08.343" v="1248" actId="20577"/>
          <ac:spMkLst>
            <pc:docMk/>
            <pc:sldMk cId="3685424250" sldId="515"/>
            <ac:spMk id="4" creationId="{F8DB91ED-799B-444E-96CC-D6C6D029598D}"/>
          </ac:spMkLst>
        </pc:spChg>
        <pc:graphicFrameChg chg="modGraphic">
          <ac:chgData name="Sarab Weiss" userId="45351b38-31ab-41e6-9672-627471897793" providerId="ADAL" clId="{CE41BAFA-8129-491A-910B-824CE5405BA1}" dt="2024-06-17T13:56:04.370" v="1315" actId="20577"/>
          <ac:graphicFrameMkLst>
            <pc:docMk/>
            <pc:sldMk cId="3685424250" sldId="515"/>
            <ac:graphicFrameMk id="6" creationId="{3956427A-DBCE-4D2C-BFC9-4453941ED754}"/>
          </ac:graphicFrameMkLst>
        </pc:graphicFrameChg>
      </pc:sldChg>
      <pc:sldChg chg="modSp mod">
        <pc:chgData name="Sarab Weiss" userId="45351b38-31ab-41e6-9672-627471897793" providerId="ADAL" clId="{CE41BAFA-8129-491A-910B-824CE5405BA1}" dt="2024-06-17T14:33:46.302" v="3125" actId="20577"/>
        <pc:sldMkLst>
          <pc:docMk/>
          <pc:sldMk cId="4020924617" sldId="516"/>
        </pc:sldMkLst>
        <pc:spChg chg="mod">
          <ac:chgData name="Sarab Weiss" userId="45351b38-31ab-41e6-9672-627471897793" providerId="ADAL" clId="{CE41BAFA-8129-491A-910B-824CE5405BA1}" dt="2024-06-17T14:33:46.302" v="3125" actId="20577"/>
          <ac:spMkLst>
            <pc:docMk/>
            <pc:sldMk cId="4020924617" sldId="516"/>
            <ac:spMk id="4" creationId="{F60A51FD-CB70-400A-BED3-EC17D864CE00}"/>
          </ac:spMkLst>
        </pc:spChg>
      </pc:sldChg>
      <pc:sldChg chg="modSp mod">
        <pc:chgData name="Sarab Weiss" userId="45351b38-31ab-41e6-9672-627471897793" providerId="ADAL" clId="{CE41BAFA-8129-491A-910B-824CE5405BA1}" dt="2024-06-17T14:46:37.405" v="3145" actId="20577"/>
        <pc:sldMkLst>
          <pc:docMk/>
          <pc:sldMk cId="2691945525" sldId="518"/>
        </pc:sldMkLst>
        <pc:spChg chg="mod">
          <ac:chgData name="Sarab Weiss" userId="45351b38-31ab-41e6-9672-627471897793" providerId="ADAL" clId="{CE41BAFA-8129-491A-910B-824CE5405BA1}" dt="2024-06-17T14:46:37.405" v="3145" actId="20577"/>
          <ac:spMkLst>
            <pc:docMk/>
            <pc:sldMk cId="2691945525" sldId="518"/>
            <ac:spMk id="6" creationId="{2024C7C2-8F19-47B2-BF09-3F6E9AC9E00B}"/>
          </ac:spMkLst>
        </pc:spChg>
      </pc:sldChg>
    </pc:docChg>
  </pc:docChgLst>
</pc:chgInfo>
</file>

<file path=ppt/diagrams/_rels/data1.xml.rels><?xml version="1.0" encoding="UTF-8" standalone="yes"?>
<Relationships xmlns="http://schemas.openxmlformats.org/package/2006/relationships"><Relationship Id="rId1" Type="http://schemas.openxmlformats.org/officeDocument/2006/relationships/slide" Target="../slides/slide7.xml"/></Relationships>
</file>

<file path=ppt/diagrams/_rels/data2.xml.rels><?xml version="1.0" encoding="UTF-8" standalone="yes"?>
<Relationships xmlns="http://schemas.openxmlformats.org/package/2006/relationships"><Relationship Id="rId1" Type="http://schemas.openxmlformats.org/officeDocument/2006/relationships/slide" Target="../slides/slide1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F8740E-24D7-41A8-9351-5FA5F1E93FE6}"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en-US"/>
        </a:p>
      </dgm:t>
    </dgm:pt>
    <dgm:pt modelId="{1F1D9E53-1C01-456E-AA8C-E97529A7E40D}">
      <dgm:prSet phldrT="[Text]" custT="1"/>
      <dgm:spPr/>
      <dgm:t>
        <a:bodyPr/>
        <a:lstStyle/>
        <a:p>
          <a:r>
            <a:rPr lang="en-US" sz="1400" b="1"/>
            <a:t>Interest</a:t>
          </a:r>
        </a:p>
      </dgm:t>
    </dgm:pt>
    <dgm:pt modelId="{454D1002-10AA-4075-B736-0D404097BEE4}" type="parTrans" cxnId="{4F287C6F-FE53-4308-ACFC-298500F336DC}">
      <dgm:prSet/>
      <dgm:spPr/>
      <dgm:t>
        <a:bodyPr/>
        <a:lstStyle/>
        <a:p>
          <a:endParaRPr lang="en-US"/>
        </a:p>
      </dgm:t>
    </dgm:pt>
    <dgm:pt modelId="{C507E8D8-4124-4D20-8FE7-CFC5B6FFFD4D}" type="sibTrans" cxnId="{4F287C6F-FE53-4308-ACFC-298500F336DC}">
      <dgm:prSet/>
      <dgm:spPr/>
      <dgm:t>
        <a:bodyPr/>
        <a:lstStyle/>
        <a:p>
          <a:endParaRPr lang="en-US"/>
        </a:p>
      </dgm:t>
    </dgm:pt>
    <dgm:pt modelId="{4CB5ABFB-5E57-4FCA-B98B-3E6F485D7BC3}">
      <dgm:prSet phldrT="[Text]"/>
      <dgm:spPr/>
      <dgm:t>
        <a:bodyPr/>
        <a:lstStyle/>
        <a:p>
          <a:r>
            <a:rPr lang="en-US"/>
            <a:t>In order to be considered as an interviewer, you must express interest to HR</a:t>
          </a:r>
        </a:p>
      </dgm:t>
    </dgm:pt>
    <dgm:pt modelId="{4B1927BC-E5B1-4209-881E-D19E7F8E7F76}" type="parTrans" cxnId="{6A16D710-81B2-4492-BFFE-B8ADA89C358E}">
      <dgm:prSet/>
      <dgm:spPr/>
      <dgm:t>
        <a:bodyPr/>
        <a:lstStyle/>
        <a:p>
          <a:endParaRPr lang="en-US"/>
        </a:p>
      </dgm:t>
    </dgm:pt>
    <dgm:pt modelId="{80BDCDBD-C9BA-4F8F-A5CA-25E852BEE9AA}" type="sibTrans" cxnId="{6A16D710-81B2-4492-BFFE-B8ADA89C358E}">
      <dgm:prSet/>
      <dgm:spPr/>
      <dgm:t>
        <a:bodyPr/>
        <a:lstStyle/>
        <a:p>
          <a:endParaRPr lang="en-US"/>
        </a:p>
      </dgm:t>
    </dgm:pt>
    <dgm:pt modelId="{783FD198-6BED-47EA-80AE-5F9639F8F11C}">
      <dgm:prSet phldrT="[Text]" custT="1"/>
      <dgm:spPr/>
      <dgm:t>
        <a:bodyPr/>
        <a:lstStyle/>
        <a:p>
          <a:r>
            <a:rPr lang="en-US" sz="1400" b="1"/>
            <a:t>Skyline Review</a:t>
          </a:r>
        </a:p>
      </dgm:t>
    </dgm:pt>
    <dgm:pt modelId="{97329689-06E6-4F38-A003-6765031F3D10}" type="parTrans" cxnId="{6546777C-D975-4E9B-91E6-54370A792725}">
      <dgm:prSet/>
      <dgm:spPr/>
      <dgm:t>
        <a:bodyPr/>
        <a:lstStyle/>
        <a:p>
          <a:endParaRPr lang="en-US"/>
        </a:p>
      </dgm:t>
    </dgm:pt>
    <dgm:pt modelId="{46C1FFEB-B345-4AE8-8308-245E9B15BF2F}" type="sibTrans" cxnId="{6546777C-D975-4E9B-91E6-54370A792725}">
      <dgm:prSet/>
      <dgm:spPr/>
      <dgm:t>
        <a:bodyPr/>
        <a:lstStyle/>
        <a:p>
          <a:endParaRPr lang="en-US"/>
        </a:p>
      </dgm:t>
    </dgm:pt>
    <dgm:pt modelId="{31249787-8F35-4673-9D7C-2EA9002AFAB4}">
      <dgm:prSet phldrT="[Text]"/>
      <dgm:spPr/>
      <dgm:t>
        <a:bodyPr/>
        <a:lstStyle/>
        <a:p>
          <a:r>
            <a:rPr lang="en-US"/>
            <a:t>Potential interviewers go through a Skyline and tenure review to ensure they meet the Skyline requirements </a:t>
          </a:r>
          <a:r>
            <a:rPr lang="en-US">
              <a:solidFill>
                <a:schemeClr val="bg1"/>
              </a:solidFill>
            </a:rPr>
            <a:t>outlined </a:t>
          </a:r>
          <a:r>
            <a:rPr lang="en-US">
              <a:solidFill>
                <a:schemeClr val="bg1"/>
              </a:solidFill>
              <a:hlinkClick xmlns:r="http://schemas.openxmlformats.org/officeDocument/2006/relationships" r:id="rId1" action="ppaction://hlinksldjump">
                <a:extLst>
                  <a:ext uri="{A12FA001-AC4F-418D-AE19-62706E023703}">
                    <ahyp:hlinkClr xmlns:ahyp="http://schemas.microsoft.com/office/drawing/2018/hyperlinkcolor" val="tx"/>
                  </a:ext>
                </a:extLst>
              </a:hlinkClick>
            </a:rPr>
            <a:t>here</a:t>
          </a:r>
          <a:endParaRPr lang="en-US">
            <a:solidFill>
              <a:schemeClr val="bg1"/>
            </a:solidFill>
          </a:endParaRPr>
        </a:p>
      </dgm:t>
    </dgm:pt>
    <dgm:pt modelId="{963CFC4A-81D9-4512-8C1F-9DDC7147099E}" type="parTrans" cxnId="{889D55CE-69CC-4896-A4AC-E026C6CB13FC}">
      <dgm:prSet/>
      <dgm:spPr/>
      <dgm:t>
        <a:bodyPr/>
        <a:lstStyle/>
        <a:p>
          <a:endParaRPr lang="en-US"/>
        </a:p>
      </dgm:t>
    </dgm:pt>
    <dgm:pt modelId="{4323BB15-8FF0-4244-A42C-D2E11C466290}" type="sibTrans" cxnId="{889D55CE-69CC-4896-A4AC-E026C6CB13FC}">
      <dgm:prSet/>
      <dgm:spPr/>
      <dgm:t>
        <a:bodyPr/>
        <a:lstStyle/>
        <a:p>
          <a:endParaRPr lang="en-US"/>
        </a:p>
      </dgm:t>
    </dgm:pt>
    <dgm:pt modelId="{BE1926EA-DD9D-4D7E-952A-74BCD3207FCF}">
      <dgm:prSet phldrT="[Text]" custT="1"/>
      <dgm:spPr/>
      <dgm:t>
        <a:bodyPr/>
        <a:lstStyle/>
        <a:p>
          <a:r>
            <a:rPr lang="en-US" sz="1400" b="1"/>
            <a:t>Assessment</a:t>
          </a:r>
          <a:r>
            <a:rPr lang="en-US" sz="1100" b="1"/>
            <a:t> </a:t>
          </a:r>
        </a:p>
      </dgm:t>
    </dgm:pt>
    <dgm:pt modelId="{869B474C-C050-4F4C-AEA6-21FF2D325FF2}" type="parTrans" cxnId="{F980F9BA-ED86-4F7A-9BE1-80A6DEC2A8C4}">
      <dgm:prSet/>
      <dgm:spPr/>
      <dgm:t>
        <a:bodyPr/>
        <a:lstStyle/>
        <a:p>
          <a:endParaRPr lang="en-US"/>
        </a:p>
      </dgm:t>
    </dgm:pt>
    <dgm:pt modelId="{7DFD70FB-EB3A-4BB3-9EE9-896C7C8805F4}" type="sibTrans" cxnId="{F980F9BA-ED86-4F7A-9BE1-80A6DEC2A8C4}">
      <dgm:prSet/>
      <dgm:spPr/>
      <dgm:t>
        <a:bodyPr/>
        <a:lstStyle/>
        <a:p>
          <a:endParaRPr lang="en-US"/>
        </a:p>
      </dgm:t>
    </dgm:pt>
    <dgm:pt modelId="{FE8790F4-05FA-44A4-B7BB-1899BB329A1D}">
      <dgm:prSet phldrT="[Text]"/>
      <dgm:spPr/>
      <dgm:t>
        <a:bodyPr/>
        <a:lstStyle/>
        <a:p>
          <a:r>
            <a:rPr lang="en-US"/>
            <a:t>Potential interviewers are assessed on their ability to articulate guiding principles, assess candidate skills, etc. </a:t>
          </a:r>
        </a:p>
      </dgm:t>
    </dgm:pt>
    <dgm:pt modelId="{7E592C4E-C431-42E5-8B14-EA8D79E44233}" type="parTrans" cxnId="{869AAD5E-0241-4DA7-8163-AB7C40F9E96D}">
      <dgm:prSet/>
      <dgm:spPr/>
      <dgm:t>
        <a:bodyPr/>
        <a:lstStyle/>
        <a:p>
          <a:endParaRPr lang="en-US"/>
        </a:p>
      </dgm:t>
    </dgm:pt>
    <dgm:pt modelId="{E1E4F023-A675-4A11-9FE1-11F63EC38E2A}" type="sibTrans" cxnId="{869AAD5E-0241-4DA7-8163-AB7C40F9E96D}">
      <dgm:prSet/>
      <dgm:spPr/>
      <dgm:t>
        <a:bodyPr/>
        <a:lstStyle/>
        <a:p>
          <a:endParaRPr lang="en-US"/>
        </a:p>
      </dgm:t>
    </dgm:pt>
    <dgm:pt modelId="{0AE330F2-56B7-4A85-BB18-D798A16333D2}">
      <dgm:prSet phldrT="[Text]"/>
      <dgm:spPr/>
      <dgm:t>
        <a:bodyPr/>
        <a:lstStyle/>
        <a:p>
          <a:r>
            <a:rPr lang="en-US"/>
            <a:t>Must conduct </a:t>
          </a:r>
          <a:r>
            <a:rPr lang="en-US" b="1"/>
            <a:t>two interviews </a:t>
          </a:r>
          <a:r>
            <a:rPr lang="en-US"/>
            <a:t>attended by a more tenured consultant and receive sign off</a:t>
          </a:r>
        </a:p>
      </dgm:t>
    </dgm:pt>
    <dgm:pt modelId="{76358355-ECBF-4CF0-83F6-4795467DDFB1}" type="parTrans" cxnId="{ABA7ED06-3DEE-4FAC-8E31-A247478C91C2}">
      <dgm:prSet/>
      <dgm:spPr/>
      <dgm:t>
        <a:bodyPr/>
        <a:lstStyle/>
        <a:p>
          <a:endParaRPr lang="en-US"/>
        </a:p>
      </dgm:t>
    </dgm:pt>
    <dgm:pt modelId="{73DBA43A-F674-46E0-BDC8-3C8A4A21FB05}" type="sibTrans" cxnId="{ABA7ED06-3DEE-4FAC-8E31-A247478C91C2}">
      <dgm:prSet/>
      <dgm:spPr/>
      <dgm:t>
        <a:bodyPr/>
        <a:lstStyle/>
        <a:p>
          <a:endParaRPr lang="en-US"/>
        </a:p>
      </dgm:t>
    </dgm:pt>
    <dgm:pt modelId="{9BF7C1C9-CFDB-4051-8A48-7A80FBF10FDE}">
      <dgm:prSet phldrT="[Text]"/>
      <dgm:spPr/>
      <dgm:t>
        <a:bodyPr/>
        <a:lstStyle/>
        <a:p>
          <a:r>
            <a:rPr lang="en-US" dirty="0"/>
            <a:t>Must shadow </a:t>
          </a:r>
          <a:r>
            <a:rPr lang="en-US" b="1" dirty="0"/>
            <a:t>three interviews </a:t>
          </a:r>
          <a:r>
            <a:rPr lang="en-US" dirty="0"/>
            <a:t>with an experienced interviewer </a:t>
          </a:r>
        </a:p>
      </dgm:t>
    </dgm:pt>
    <dgm:pt modelId="{39C5520D-6B40-4D3C-B05C-CA460855BCDC}" type="parTrans" cxnId="{6B61F273-C1FF-4998-8116-BE6D4F5882FA}">
      <dgm:prSet/>
      <dgm:spPr/>
      <dgm:t>
        <a:bodyPr/>
        <a:lstStyle/>
        <a:p>
          <a:endParaRPr lang="en-US"/>
        </a:p>
      </dgm:t>
    </dgm:pt>
    <dgm:pt modelId="{8CE97158-5C3B-4FC5-8A44-7B42050FBE48}" type="sibTrans" cxnId="{6B61F273-C1FF-4998-8116-BE6D4F5882FA}">
      <dgm:prSet/>
      <dgm:spPr/>
      <dgm:t>
        <a:bodyPr/>
        <a:lstStyle/>
        <a:p>
          <a:endParaRPr lang="en-US"/>
        </a:p>
      </dgm:t>
    </dgm:pt>
    <dgm:pt modelId="{7DA0C1D7-A7F9-4935-B666-BF6AD63F0588}">
      <dgm:prSet phldrT="[Text]" custT="1"/>
      <dgm:spPr/>
      <dgm:t>
        <a:bodyPr/>
        <a:lstStyle/>
        <a:p>
          <a:r>
            <a:rPr lang="en-US" sz="1400" b="1"/>
            <a:t>Shadow Interviews</a:t>
          </a:r>
        </a:p>
      </dgm:t>
    </dgm:pt>
    <dgm:pt modelId="{A5EAB38D-02D9-429F-8ACE-59966A82F927}" type="parTrans" cxnId="{7521E6E3-0B72-4F85-9891-ECE449ABDB6A}">
      <dgm:prSet/>
      <dgm:spPr/>
      <dgm:t>
        <a:bodyPr/>
        <a:lstStyle/>
        <a:p>
          <a:endParaRPr lang="en-US"/>
        </a:p>
      </dgm:t>
    </dgm:pt>
    <dgm:pt modelId="{AF4B04BB-782A-4D94-AA94-1FA7BCC01EDA}" type="sibTrans" cxnId="{7521E6E3-0B72-4F85-9891-ECE449ABDB6A}">
      <dgm:prSet/>
      <dgm:spPr/>
      <dgm:t>
        <a:bodyPr/>
        <a:lstStyle/>
        <a:p>
          <a:endParaRPr lang="en-US"/>
        </a:p>
      </dgm:t>
    </dgm:pt>
    <dgm:pt modelId="{ACC770EE-6AEC-4C62-885D-9D3726DDFF82}">
      <dgm:prSet phldrT="[Text]" custT="1"/>
      <dgm:spPr/>
      <dgm:t>
        <a:bodyPr/>
        <a:lstStyle/>
        <a:p>
          <a:r>
            <a:rPr lang="en-US" sz="1400" b="1"/>
            <a:t>Conduct Interviews</a:t>
          </a:r>
        </a:p>
      </dgm:t>
    </dgm:pt>
    <dgm:pt modelId="{B67A263A-98C4-409A-AF4F-CEB76EAFDEBE}" type="parTrans" cxnId="{84601321-893C-439F-AB7D-60CE3DA985A0}">
      <dgm:prSet/>
      <dgm:spPr/>
      <dgm:t>
        <a:bodyPr/>
        <a:lstStyle/>
        <a:p>
          <a:endParaRPr lang="en-US"/>
        </a:p>
      </dgm:t>
    </dgm:pt>
    <dgm:pt modelId="{F7442191-F91C-4B78-8662-044FEF6D6AD9}" type="sibTrans" cxnId="{84601321-893C-439F-AB7D-60CE3DA985A0}">
      <dgm:prSet/>
      <dgm:spPr/>
      <dgm:t>
        <a:bodyPr/>
        <a:lstStyle/>
        <a:p>
          <a:endParaRPr lang="en-US"/>
        </a:p>
      </dgm:t>
    </dgm:pt>
    <dgm:pt modelId="{BBF36456-E5F6-4873-9259-8CA64E6C0618}" type="pres">
      <dgm:prSet presAssocID="{CCF8740E-24D7-41A8-9351-5FA5F1E93FE6}" presName="Name0" presStyleCnt="0">
        <dgm:presLayoutVars>
          <dgm:dir/>
          <dgm:animLvl val="lvl"/>
          <dgm:resizeHandles val="exact"/>
        </dgm:presLayoutVars>
      </dgm:prSet>
      <dgm:spPr/>
    </dgm:pt>
    <dgm:pt modelId="{CABF3C55-483A-4EE2-B0B1-BF47A06F2617}" type="pres">
      <dgm:prSet presAssocID="{1F1D9E53-1C01-456E-AA8C-E97529A7E40D}" presName="compositeNode" presStyleCnt="0">
        <dgm:presLayoutVars>
          <dgm:bulletEnabled val="1"/>
        </dgm:presLayoutVars>
      </dgm:prSet>
      <dgm:spPr/>
    </dgm:pt>
    <dgm:pt modelId="{3099691D-EA83-402C-9E81-2EAB404FD6BE}" type="pres">
      <dgm:prSet presAssocID="{1F1D9E53-1C01-456E-AA8C-E97529A7E40D}" presName="bgRect" presStyleLbl="node1" presStyleIdx="0" presStyleCnt="5"/>
      <dgm:spPr/>
    </dgm:pt>
    <dgm:pt modelId="{98CC2AFB-3EC7-455B-987F-53870F79C754}" type="pres">
      <dgm:prSet presAssocID="{1F1D9E53-1C01-456E-AA8C-E97529A7E40D}" presName="parentNode" presStyleLbl="node1" presStyleIdx="0" presStyleCnt="5">
        <dgm:presLayoutVars>
          <dgm:chMax val="0"/>
          <dgm:bulletEnabled val="1"/>
        </dgm:presLayoutVars>
      </dgm:prSet>
      <dgm:spPr/>
    </dgm:pt>
    <dgm:pt modelId="{8847ABDD-206D-46B6-8BB1-86150FE0EA1F}" type="pres">
      <dgm:prSet presAssocID="{1F1D9E53-1C01-456E-AA8C-E97529A7E40D}" presName="childNode" presStyleLbl="node1" presStyleIdx="0" presStyleCnt="5">
        <dgm:presLayoutVars>
          <dgm:bulletEnabled val="1"/>
        </dgm:presLayoutVars>
      </dgm:prSet>
      <dgm:spPr/>
    </dgm:pt>
    <dgm:pt modelId="{2536F61C-0B77-4203-805C-CC8315094B1B}" type="pres">
      <dgm:prSet presAssocID="{C507E8D8-4124-4D20-8FE7-CFC5B6FFFD4D}" presName="hSp" presStyleCnt="0"/>
      <dgm:spPr/>
    </dgm:pt>
    <dgm:pt modelId="{6C742EA4-161D-4550-843E-FAD4B0EF0FAA}" type="pres">
      <dgm:prSet presAssocID="{C507E8D8-4124-4D20-8FE7-CFC5B6FFFD4D}" presName="vProcSp" presStyleCnt="0"/>
      <dgm:spPr/>
    </dgm:pt>
    <dgm:pt modelId="{233E7D4B-9F65-4A3B-837B-E01667FBFFDA}" type="pres">
      <dgm:prSet presAssocID="{C507E8D8-4124-4D20-8FE7-CFC5B6FFFD4D}" presName="vSp1" presStyleCnt="0"/>
      <dgm:spPr/>
    </dgm:pt>
    <dgm:pt modelId="{65151D67-36F1-434C-A838-90B357F425D8}" type="pres">
      <dgm:prSet presAssocID="{C507E8D8-4124-4D20-8FE7-CFC5B6FFFD4D}" presName="simulatedConn" presStyleLbl="solidFgAcc1" presStyleIdx="0" presStyleCnt="4"/>
      <dgm:spPr/>
    </dgm:pt>
    <dgm:pt modelId="{86FE425C-6CA9-477A-BB5E-257FCBAB5FF7}" type="pres">
      <dgm:prSet presAssocID="{C507E8D8-4124-4D20-8FE7-CFC5B6FFFD4D}" presName="vSp2" presStyleCnt="0"/>
      <dgm:spPr/>
    </dgm:pt>
    <dgm:pt modelId="{B0C5BD7F-2F9C-445B-9713-6ADB4C5CDD03}" type="pres">
      <dgm:prSet presAssocID="{C507E8D8-4124-4D20-8FE7-CFC5B6FFFD4D}" presName="sibTrans" presStyleCnt="0"/>
      <dgm:spPr/>
    </dgm:pt>
    <dgm:pt modelId="{D8A695CF-2B74-4062-8859-54C942428B5E}" type="pres">
      <dgm:prSet presAssocID="{783FD198-6BED-47EA-80AE-5F9639F8F11C}" presName="compositeNode" presStyleCnt="0">
        <dgm:presLayoutVars>
          <dgm:bulletEnabled val="1"/>
        </dgm:presLayoutVars>
      </dgm:prSet>
      <dgm:spPr/>
    </dgm:pt>
    <dgm:pt modelId="{0860B5E7-F783-40AA-BC22-28BDA80586ED}" type="pres">
      <dgm:prSet presAssocID="{783FD198-6BED-47EA-80AE-5F9639F8F11C}" presName="bgRect" presStyleLbl="node1" presStyleIdx="1" presStyleCnt="5"/>
      <dgm:spPr/>
    </dgm:pt>
    <dgm:pt modelId="{1FAA34C6-26AD-40AB-8A16-EB847273AA4A}" type="pres">
      <dgm:prSet presAssocID="{783FD198-6BED-47EA-80AE-5F9639F8F11C}" presName="parentNode" presStyleLbl="node1" presStyleIdx="1" presStyleCnt="5">
        <dgm:presLayoutVars>
          <dgm:chMax val="0"/>
          <dgm:bulletEnabled val="1"/>
        </dgm:presLayoutVars>
      </dgm:prSet>
      <dgm:spPr/>
    </dgm:pt>
    <dgm:pt modelId="{D29F9A5F-1CDB-4121-BA86-C63C7FCDEB30}" type="pres">
      <dgm:prSet presAssocID="{783FD198-6BED-47EA-80AE-5F9639F8F11C}" presName="childNode" presStyleLbl="node1" presStyleIdx="1" presStyleCnt="5">
        <dgm:presLayoutVars>
          <dgm:bulletEnabled val="1"/>
        </dgm:presLayoutVars>
      </dgm:prSet>
      <dgm:spPr/>
    </dgm:pt>
    <dgm:pt modelId="{749FDA4F-7AEA-491F-9113-28419E16E2EA}" type="pres">
      <dgm:prSet presAssocID="{46C1FFEB-B345-4AE8-8308-245E9B15BF2F}" presName="hSp" presStyleCnt="0"/>
      <dgm:spPr/>
    </dgm:pt>
    <dgm:pt modelId="{B25BFCB4-191F-4AFE-8DCD-EF25A1E46319}" type="pres">
      <dgm:prSet presAssocID="{46C1FFEB-B345-4AE8-8308-245E9B15BF2F}" presName="vProcSp" presStyleCnt="0"/>
      <dgm:spPr/>
    </dgm:pt>
    <dgm:pt modelId="{3B7A546A-6DAC-4938-8D0C-03A1F6889641}" type="pres">
      <dgm:prSet presAssocID="{46C1FFEB-B345-4AE8-8308-245E9B15BF2F}" presName="vSp1" presStyleCnt="0"/>
      <dgm:spPr/>
    </dgm:pt>
    <dgm:pt modelId="{2267C8A0-4DDC-460B-B4FD-78C39C202651}" type="pres">
      <dgm:prSet presAssocID="{46C1FFEB-B345-4AE8-8308-245E9B15BF2F}" presName="simulatedConn" presStyleLbl="solidFgAcc1" presStyleIdx="1" presStyleCnt="4"/>
      <dgm:spPr/>
    </dgm:pt>
    <dgm:pt modelId="{A76785D3-61E3-4B69-BF6A-37313F68C4D3}" type="pres">
      <dgm:prSet presAssocID="{46C1FFEB-B345-4AE8-8308-245E9B15BF2F}" presName="vSp2" presStyleCnt="0"/>
      <dgm:spPr/>
    </dgm:pt>
    <dgm:pt modelId="{CB4541B2-1082-4CD6-85F8-E6F988E09F80}" type="pres">
      <dgm:prSet presAssocID="{46C1FFEB-B345-4AE8-8308-245E9B15BF2F}" presName="sibTrans" presStyleCnt="0"/>
      <dgm:spPr/>
    </dgm:pt>
    <dgm:pt modelId="{0D2D4E19-251F-4F06-AAA6-447FDD2C783D}" type="pres">
      <dgm:prSet presAssocID="{BE1926EA-DD9D-4D7E-952A-74BCD3207FCF}" presName="compositeNode" presStyleCnt="0">
        <dgm:presLayoutVars>
          <dgm:bulletEnabled val="1"/>
        </dgm:presLayoutVars>
      </dgm:prSet>
      <dgm:spPr/>
    </dgm:pt>
    <dgm:pt modelId="{EF87EACA-82C1-436F-AF8B-2FFBBCF3F0DE}" type="pres">
      <dgm:prSet presAssocID="{BE1926EA-DD9D-4D7E-952A-74BCD3207FCF}" presName="bgRect" presStyleLbl="node1" presStyleIdx="2" presStyleCnt="5"/>
      <dgm:spPr/>
    </dgm:pt>
    <dgm:pt modelId="{E91402E8-A751-4BBC-91BE-616DB0036975}" type="pres">
      <dgm:prSet presAssocID="{BE1926EA-DD9D-4D7E-952A-74BCD3207FCF}" presName="parentNode" presStyleLbl="node1" presStyleIdx="2" presStyleCnt="5">
        <dgm:presLayoutVars>
          <dgm:chMax val="0"/>
          <dgm:bulletEnabled val="1"/>
        </dgm:presLayoutVars>
      </dgm:prSet>
      <dgm:spPr/>
    </dgm:pt>
    <dgm:pt modelId="{42DA9562-DD9C-41D3-8268-9D95135D6DF3}" type="pres">
      <dgm:prSet presAssocID="{BE1926EA-DD9D-4D7E-952A-74BCD3207FCF}" presName="childNode" presStyleLbl="node1" presStyleIdx="2" presStyleCnt="5">
        <dgm:presLayoutVars>
          <dgm:bulletEnabled val="1"/>
        </dgm:presLayoutVars>
      </dgm:prSet>
      <dgm:spPr/>
    </dgm:pt>
    <dgm:pt modelId="{5DCE2005-9EFF-495D-A606-9D01C4EA2582}" type="pres">
      <dgm:prSet presAssocID="{7DFD70FB-EB3A-4BB3-9EE9-896C7C8805F4}" presName="hSp" presStyleCnt="0"/>
      <dgm:spPr/>
    </dgm:pt>
    <dgm:pt modelId="{A944ECAB-2D13-4373-99C2-42EE29BDBF07}" type="pres">
      <dgm:prSet presAssocID="{7DFD70FB-EB3A-4BB3-9EE9-896C7C8805F4}" presName="vProcSp" presStyleCnt="0"/>
      <dgm:spPr/>
    </dgm:pt>
    <dgm:pt modelId="{8F9FA9BC-C77E-41B2-9A1B-0591CDBD44A4}" type="pres">
      <dgm:prSet presAssocID="{7DFD70FB-EB3A-4BB3-9EE9-896C7C8805F4}" presName="vSp1" presStyleCnt="0"/>
      <dgm:spPr/>
    </dgm:pt>
    <dgm:pt modelId="{EF413A98-4C99-43EF-84CD-A15F9E916F0A}" type="pres">
      <dgm:prSet presAssocID="{7DFD70FB-EB3A-4BB3-9EE9-896C7C8805F4}" presName="simulatedConn" presStyleLbl="solidFgAcc1" presStyleIdx="2" presStyleCnt="4"/>
      <dgm:spPr/>
    </dgm:pt>
    <dgm:pt modelId="{F31674B7-AC52-4059-A8E4-82665F3D5999}" type="pres">
      <dgm:prSet presAssocID="{7DFD70FB-EB3A-4BB3-9EE9-896C7C8805F4}" presName="vSp2" presStyleCnt="0"/>
      <dgm:spPr/>
    </dgm:pt>
    <dgm:pt modelId="{D19E798C-6F7F-4D7B-8DC9-A4E394CF36CE}" type="pres">
      <dgm:prSet presAssocID="{7DFD70FB-EB3A-4BB3-9EE9-896C7C8805F4}" presName="sibTrans" presStyleCnt="0"/>
      <dgm:spPr/>
    </dgm:pt>
    <dgm:pt modelId="{3B544716-04F4-4161-88B7-53F62D25A706}" type="pres">
      <dgm:prSet presAssocID="{7DA0C1D7-A7F9-4935-B666-BF6AD63F0588}" presName="compositeNode" presStyleCnt="0">
        <dgm:presLayoutVars>
          <dgm:bulletEnabled val="1"/>
        </dgm:presLayoutVars>
      </dgm:prSet>
      <dgm:spPr/>
    </dgm:pt>
    <dgm:pt modelId="{8455C243-863F-4192-905F-5B39A0C59322}" type="pres">
      <dgm:prSet presAssocID="{7DA0C1D7-A7F9-4935-B666-BF6AD63F0588}" presName="bgRect" presStyleLbl="node1" presStyleIdx="3" presStyleCnt="5"/>
      <dgm:spPr/>
    </dgm:pt>
    <dgm:pt modelId="{6A86B251-8629-4517-9028-7C010F9267C7}" type="pres">
      <dgm:prSet presAssocID="{7DA0C1D7-A7F9-4935-B666-BF6AD63F0588}" presName="parentNode" presStyleLbl="node1" presStyleIdx="3" presStyleCnt="5">
        <dgm:presLayoutVars>
          <dgm:chMax val="0"/>
          <dgm:bulletEnabled val="1"/>
        </dgm:presLayoutVars>
      </dgm:prSet>
      <dgm:spPr/>
    </dgm:pt>
    <dgm:pt modelId="{A08A6501-608E-4454-8DB2-EF01F8DDDBD5}" type="pres">
      <dgm:prSet presAssocID="{7DA0C1D7-A7F9-4935-B666-BF6AD63F0588}" presName="childNode" presStyleLbl="node1" presStyleIdx="3" presStyleCnt="5">
        <dgm:presLayoutVars>
          <dgm:bulletEnabled val="1"/>
        </dgm:presLayoutVars>
      </dgm:prSet>
      <dgm:spPr/>
    </dgm:pt>
    <dgm:pt modelId="{29410A00-C934-4F2F-A0A6-D37EB2BCD867}" type="pres">
      <dgm:prSet presAssocID="{AF4B04BB-782A-4D94-AA94-1FA7BCC01EDA}" presName="hSp" presStyleCnt="0"/>
      <dgm:spPr/>
    </dgm:pt>
    <dgm:pt modelId="{44884289-209C-4ABD-9948-740B103E05E4}" type="pres">
      <dgm:prSet presAssocID="{AF4B04BB-782A-4D94-AA94-1FA7BCC01EDA}" presName="vProcSp" presStyleCnt="0"/>
      <dgm:spPr/>
    </dgm:pt>
    <dgm:pt modelId="{574F5061-2B85-4685-AF97-2633636EF0C4}" type="pres">
      <dgm:prSet presAssocID="{AF4B04BB-782A-4D94-AA94-1FA7BCC01EDA}" presName="vSp1" presStyleCnt="0"/>
      <dgm:spPr/>
    </dgm:pt>
    <dgm:pt modelId="{CE224DE6-4F9B-499D-A4DC-F4FAD912F4BD}" type="pres">
      <dgm:prSet presAssocID="{AF4B04BB-782A-4D94-AA94-1FA7BCC01EDA}" presName="simulatedConn" presStyleLbl="solidFgAcc1" presStyleIdx="3" presStyleCnt="4"/>
      <dgm:spPr/>
    </dgm:pt>
    <dgm:pt modelId="{B0B8A7CD-AA5F-4839-8544-62A6A41144A6}" type="pres">
      <dgm:prSet presAssocID="{AF4B04BB-782A-4D94-AA94-1FA7BCC01EDA}" presName="vSp2" presStyleCnt="0"/>
      <dgm:spPr/>
    </dgm:pt>
    <dgm:pt modelId="{DD5F0B64-DCEF-4BDA-B17B-58EF0A7B8540}" type="pres">
      <dgm:prSet presAssocID="{AF4B04BB-782A-4D94-AA94-1FA7BCC01EDA}" presName="sibTrans" presStyleCnt="0"/>
      <dgm:spPr/>
    </dgm:pt>
    <dgm:pt modelId="{B4B769CF-89E6-43A2-9B1A-02AD0C76F8FB}" type="pres">
      <dgm:prSet presAssocID="{ACC770EE-6AEC-4C62-885D-9D3726DDFF82}" presName="compositeNode" presStyleCnt="0">
        <dgm:presLayoutVars>
          <dgm:bulletEnabled val="1"/>
        </dgm:presLayoutVars>
      </dgm:prSet>
      <dgm:spPr/>
    </dgm:pt>
    <dgm:pt modelId="{16D8A9E2-45D5-4BA7-A826-5496801125DF}" type="pres">
      <dgm:prSet presAssocID="{ACC770EE-6AEC-4C62-885D-9D3726DDFF82}" presName="bgRect" presStyleLbl="node1" presStyleIdx="4" presStyleCnt="5"/>
      <dgm:spPr/>
    </dgm:pt>
    <dgm:pt modelId="{E42D5EAB-30D1-42DD-8EC9-0FCB48A7BACE}" type="pres">
      <dgm:prSet presAssocID="{ACC770EE-6AEC-4C62-885D-9D3726DDFF82}" presName="parentNode" presStyleLbl="node1" presStyleIdx="4" presStyleCnt="5">
        <dgm:presLayoutVars>
          <dgm:chMax val="0"/>
          <dgm:bulletEnabled val="1"/>
        </dgm:presLayoutVars>
      </dgm:prSet>
      <dgm:spPr/>
    </dgm:pt>
    <dgm:pt modelId="{2DC73F97-630C-48E7-BA0A-61EF1526FA98}" type="pres">
      <dgm:prSet presAssocID="{ACC770EE-6AEC-4C62-885D-9D3726DDFF82}" presName="childNode" presStyleLbl="node1" presStyleIdx="4" presStyleCnt="5">
        <dgm:presLayoutVars>
          <dgm:bulletEnabled val="1"/>
        </dgm:presLayoutVars>
      </dgm:prSet>
      <dgm:spPr/>
    </dgm:pt>
  </dgm:ptLst>
  <dgm:cxnLst>
    <dgm:cxn modelId="{304DD306-6F04-46BF-A3A9-4F6A0717EB44}" type="presOf" srcId="{1F1D9E53-1C01-456E-AA8C-E97529A7E40D}" destId="{3099691D-EA83-402C-9E81-2EAB404FD6BE}" srcOrd="0" destOrd="0" presId="urn:microsoft.com/office/officeart/2005/8/layout/hProcess7"/>
    <dgm:cxn modelId="{ABA7ED06-3DEE-4FAC-8E31-A247478C91C2}" srcId="{ACC770EE-6AEC-4C62-885D-9D3726DDFF82}" destId="{0AE330F2-56B7-4A85-BB18-D798A16333D2}" srcOrd="0" destOrd="0" parTransId="{76358355-ECBF-4CF0-83F6-4795467DDFB1}" sibTransId="{73DBA43A-F674-46E0-BDC8-3C8A4A21FB05}"/>
    <dgm:cxn modelId="{FFCBD410-2EF5-40B9-8B6C-B1BE970179D8}" type="presOf" srcId="{783FD198-6BED-47EA-80AE-5F9639F8F11C}" destId="{1FAA34C6-26AD-40AB-8A16-EB847273AA4A}" srcOrd="1" destOrd="0" presId="urn:microsoft.com/office/officeart/2005/8/layout/hProcess7"/>
    <dgm:cxn modelId="{6A16D710-81B2-4492-BFFE-B8ADA89C358E}" srcId="{1F1D9E53-1C01-456E-AA8C-E97529A7E40D}" destId="{4CB5ABFB-5E57-4FCA-B98B-3E6F485D7BC3}" srcOrd="0" destOrd="0" parTransId="{4B1927BC-E5B1-4209-881E-D19E7F8E7F76}" sibTransId="{80BDCDBD-C9BA-4F8F-A5CA-25E852BEE9AA}"/>
    <dgm:cxn modelId="{A52FB11A-11EA-44CD-B4D1-EC33362A218C}" type="presOf" srcId="{FE8790F4-05FA-44A4-B7BB-1899BB329A1D}" destId="{42DA9562-DD9C-41D3-8268-9D95135D6DF3}" srcOrd="0" destOrd="0" presId="urn:microsoft.com/office/officeart/2005/8/layout/hProcess7"/>
    <dgm:cxn modelId="{84601321-893C-439F-AB7D-60CE3DA985A0}" srcId="{CCF8740E-24D7-41A8-9351-5FA5F1E93FE6}" destId="{ACC770EE-6AEC-4C62-885D-9D3726DDFF82}" srcOrd="4" destOrd="0" parTransId="{B67A263A-98C4-409A-AF4F-CEB76EAFDEBE}" sibTransId="{F7442191-F91C-4B78-8662-044FEF6D6AD9}"/>
    <dgm:cxn modelId="{98BAFA22-024C-4602-93A1-2D7C567DA7AD}" type="presOf" srcId="{4CB5ABFB-5E57-4FCA-B98B-3E6F485D7BC3}" destId="{8847ABDD-206D-46B6-8BB1-86150FE0EA1F}" srcOrd="0" destOrd="0" presId="urn:microsoft.com/office/officeart/2005/8/layout/hProcess7"/>
    <dgm:cxn modelId="{869AAD5E-0241-4DA7-8163-AB7C40F9E96D}" srcId="{BE1926EA-DD9D-4D7E-952A-74BCD3207FCF}" destId="{FE8790F4-05FA-44A4-B7BB-1899BB329A1D}" srcOrd="0" destOrd="0" parTransId="{7E592C4E-C431-42E5-8B14-EA8D79E44233}" sibTransId="{E1E4F023-A675-4A11-9FE1-11F63EC38E2A}"/>
    <dgm:cxn modelId="{F485F461-7694-4D6A-A5B7-86939BBE4797}" type="presOf" srcId="{ACC770EE-6AEC-4C62-885D-9D3726DDFF82}" destId="{E42D5EAB-30D1-42DD-8EC9-0FCB48A7BACE}" srcOrd="1" destOrd="0" presId="urn:microsoft.com/office/officeart/2005/8/layout/hProcess7"/>
    <dgm:cxn modelId="{52EC8F48-CBCD-40FF-81D4-AC30E16391F4}" type="presOf" srcId="{CCF8740E-24D7-41A8-9351-5FA5F1E93FE6}" destId="{BBF36456-E5F6-4873-9259-8CA64E6C0618}" srcOrd="0" destOrd="0" presId="urn:microsoft.com/office/officeart/2005/8/layout/hProcess7"/>
    <dgm:cxn modelId="{865BC96C-9C0C-4627-BD3E-240CD135200E}" type="presOf" srcId="{7DA0C1D7-A7F9-4935-B666-BF6AD63F0588}" destId="{6A86B251-8629-4517-9028-7C010F9267C7}" srcOrd="1" destOrd="0" presId="urn:microsoft.com/office/officeart/2005/8/layout/hProcess7"/>
    <dgm:cxn modelId="{4F287C6F-FE53-4308-ACFC-298500F336DC}" srcId="{CCF8740E-24D7-41A8-9351-5FA5F1E93FE6}" destId="{1F1D9E53-1C01-456E-AA8C-E97529A7E40D}" srcOrd="0" destOrd="0" parTransId="{454D1002-10AA-4075-B736-0D404097BEE4}" sibTransId="{C507E8D8-4124-4D20-8FE7-CFC5B6FFFD4D}"/>
    <dgm:cxn modelId="{6B61F273-C1FF-4998-8116-BE6D4F5882FA}" srcId="{7DA0C1D7-A7F9-4935-B666-BF6AD63F0588}" destId="{9BF7C1C9-CFDB-4051-8A48-7A80FBF10FDE}" srcOrd="0" destOrd="0" parTransId="{39C5520D-6B40-4D3C-B05C-CA460855BCDC}" sibTransId="{8CE97158-5C3B-4FC5-8A44-7B42050FBE48}"/>
    <dgm:cxn modelId="{6546777C-D975-4E9B-91E6-54370A792725}" srcId="{CCF8740E-24D7-41A8-9351-5FA5F1E93FE6}" destId="{783FD198-6BED-47EA-80AE-5F9639F8F11C}" srcOrd="1" destOrd="0" parTransId="{97329689-06E6-4F38-A003-6765031F3D10}" sibTransId="{46C1FFEB-B345-4AE8-8308-245E9B15BF2F}"/>
    <dgm:cxn modelId="{B01ED497-A345-4092-8118-AE9995CEAC6E}" type="presOf" srcId="{0AE330F2-56B7-4A85-BB18-D798A16333D2}" destId="{2DC73F97-630C-48E7-BA0A-61EF1526FA98}" srcOrd="0" destOrd="0" presId="urn:microsoft.com/office/officeart/2005/8/layout/hProcess7"/>
    <dgm:cxn modelId="{F8F1B2AF-52F7-4883-B219-FD8D29AA7291}" type="presOf" srcId="{9BF7C1C9-CFDB-4051-8A48-7A80FBF10FDE}" destId="{A08A6501-608E-4454-8DB2-EF01F8DDDBD5}" srcOrd="0" destOrd="0" presId="urn:microsoft.com/office/officeart/2005/8/layout/hProcess7"/>
    <dgm:cxn modelId="{F980F9BA-ED86-4F7A-9BE1-80A6DEC2A8C4}" srcId="{CCF8740E-24D7-41A8-9351-5FA5F1E93FE6}" destId="{BE1926EA-DD9D-4D7E-952A-74BCD3207FCF}" srcOrd="2" destOrd="0" parTransId="{869B474C-C050-4F4C-AEA6-21FF2D325FF2}" sibTransId="{7DFD70FB-EB3A-4BB3-9EE9-896C7C8805F4}"/>
    <dgm:cxn modelId="{4901E6BB-93A9-4356-84D6-25B422F65A3F}" type="presOf" srcId="{783FD198-6BED-47EA-80AE-5F9639F8F11C}" destId="{0860B5E7-F783-40AA-BC22-28BDA80586ED}" srcOrd="0" destOrd="0" presId="urn:microsoft.com/office/officeart/2005/8/layout/hProcess7"/>
    <dgm:cxn modelId="{6C3064C0-0500-44FD-85E3-AABC161A746F}" type="presOf" srcId="{BE1926EA-DD9D-4D7E-952A-74BCD3207FCF}" destId="{EF87EACA-82C1-436F-AF8B-2FFBBCF3F0DE}" srcOrd="0" destOrd="0" presId="urn:microsoft.com/office/officeart/2005/8/layout/hProcess7"/>
    <dgm:cxn modelId="{889D55CE-69CC-4896-A4AC-E026C6CB13FC}" srcId="{783FD198-6BED-47EA-80AE-5F9639F8F11C}" destId="{31249787-8F35-4673-9D7C-2EA9002AFAB4}" srcOrd="0" destOrd="0" parTransId="{963CFC4A-81D9-4512-8C1F-9DDC7147099E}" sibTransId="{4323BB15-8FF0-4244-A42C-D2E11C466290}"/>
    <dgm:cxn modelId="{A160B9D5-1096-46D3-BC17-1F41A0F54927}" type="presOf" srcId="{ACC770EE-6AEC-4C62-885D-9D3726DDFF82}" destId="{16D8A9E2-45D5-4BA7-A826-5496801125DF}" srcOrd="0" destOrd="0" presId="urn:microsoft.com/office/officeart/2005/8/layout/hProcess7"/>
    <dgm:cxn modelId="{C70F49DD-4906-4E1A-9779-0EFD3D8BB6E4}" type="presOf" srcId="{BE1926EA-DD9D-4D7E-952A-74BCD3207FCF}" destId="{E91402E8-A751-4BBC-91BE-616DB0036975}" srcOrd="1" destOrd="0" presId="urn:microsoft.com/office/officeart/2005/8/layout/hProcess7"/>
    <dgm:cxn modelId="{7521E6E3-0B72-4F85-9891-ECE449ABDB6A}" srcId="{CCF8740E-24D7-41A8-9351-5FA5F1E93FE6}" destId="{7DA0C1D7-A7F9-4935-B666-BF6AD63F0588}" srcOrd="3" destOrd="0" parTransId="{A5EAB38D-02D9-429F-8ACE-59966A82F927}" sibTransId="{AF4B04BB-782A-4D94-AA94-1FA7BCC01EDA}"/>
    <dgm:cxn modelId="{60A326E7-80F7-4DEB-83C0-11287183E81A}" type="presOf" srcId="{1F1D9E53-1C01-456E-AA8C-E97529A7E40D}" destId="{98CC2AFB-3EC7-455B-987F-53870F79C754}" srcOrd="1" destOrd="0" presId="urn:microsoft.com/office/officeart/2005/8/layout/hProcess7"/>
    <dgm:cxn modelId="{AFBAD1EF-2B96-4937-A185-986406CD9955}" type="presOf" srcId="{7DA0C1D7-A7F9-4935-B666-BF6AD63F0588}" destId="{8455C243-863F-4192-905F-5B39A0C59322}" srcOrd="0" destOrd="0" presId="urn:microsoft.com/office/officeart/2005/8/layout/hProcess7"/>
    <dgm:cxn modelId="{3F9FD3F8-205B-440C-A31A-59D6AF2A7ECF}" type="presOf" srcId="{31249787-8F35-4673-9D7C-2EA9002AFAB4}" destId="{D29F9A5F-1CDB-4121-BA86-C63C7FCDEB30}" srcOrd="0" destOrd="0" presId="urn:microsoft.com/office/officeart/2005/8/layout/hProcess7"/>
    <dgm:cxn modelId="{275C463A-E624-4072-9CD8-B30A4E57EF93}" type="presParOf" srcId="{BBF36456-E5F6-4873-9259-8CA64E6C0618}" destId="{CABF3C55-483A-4EE2-B0B1-BF47A06F2617}" srcOrd="0" destOrd="0" presId="urn:microsoft.com/office/officeart/2005/8/layout/hProcess7"/>
    <dgm:cxn modelId="{0D7938B7-8342-455F-8B42-491F335AB88F}" type="presParOf" srcId="{CABF3C55-483A-4EE2-B0B1-BF47A06F2617}" destId="{3099691D-EA83-402C-9E81-2EAB404FD6BE}" srcOrd="0" destOrd="0" presId="urn:microsoft.com/office/officeart/2005/8/layout/hProcess7"/>
    <dgm:cxn modelId="{99C93E03-C1F8-4A18-A02F-ACE15E2464A6}" type="presParOf" srcId="{CABF3C55-483A-4EE2-B0B1-BF47A06F2617}" destId="{98CC2AFB-3EC7-455B-987F-53870F79C754}" srcOrd="1" destOrd="0" presId="urn:microsoft.com/office/officeart/2005/8/layout/hProcess7"/>
    <dgm:cxn modelId="{25658E6D-BBF6-4F17-BFEE-8B55ECEA9692}" type="presParOf" srcId="{CABF3C55-483A-4EE2-B0B1-BF47A06F2617}" destId="{8847ABDD-206D-46B6-8BB1-86150FE0EA1F}" srcOrd="2" destOrd="0" presId="urn:microsoft.com/office/officeart/2005/8/layout/hProcess7"/>
    <dgm:cxn modelId="{2B9EE235-3952-48EC-81C3-C3EE95E6D4DC}" type="presParOf" srcId="{BBF36456-E5F6-4873-9259-8CA64E6C0618}" destId="{2536F61C-0B77-4203-805C-CC8315094B1B}" srcOrd="1" destOrd="0" presId="urn:microsoft.com/office/officeart/2005/8/layout/hProcess7"/>
    <dgm:cxn modelId="{CB6A0F2F-77F3-483D-AC7E-4BC0EC15F873}" type="presParOf" srcId="{BBF36456-E5F6-4873-9259-8CA64E6C0618}" destId="{6C742EA4-161D-4550-843E-FAD4B0EF0FAA}" srcOrd="2" destOrd="0" presId="urn:microsoft.com/office/officeart/2005/8/layout/hProcess7"/>
    <dgm:cxn modelId="{81BAACFB-C67E-4394-B86C-72520020698C}" type="presParOf" srcId="{6C742EA4-161D-4550-843E-FAD4B0EF0FAA}" destId="{233E7D4B-9F65-4A3B-837B-E01667FBFFDA}" srcOrd="0" destOrd="0" presId="urn:microsoft.com/office/officeart/2005/8/layout/hProcess7"/>
    <dgm:cxn modelId="{23186174-D396-4B0A-9CCE-B0CC7A96328D}" type="presParOf" srcId="{6C742EA4-161D-4550-843E-FAD4B0EF0FAA}" destId="{65151D67-36F1-434C-A838-90B357F425D8}" srcOrd="1" destOrd="0" presId="urn:microsoft.com/office/officeart/2005/8/layout/hProcess7"/>
    <dgm:cxn modelId="{3EB7634A-DCFD-4126-9601-C008A584C10C}" type="presParOf" srcId="{6C742EA4-161D-4550-843E-FAD4B0EF0FAA}" destId="{86FE425C-6CA9-477A-BB5E-257FCBAB5FF7}" srcOrd="2" destOrd="0" presId="urn:microsoft.com/office/officeart/2005/8/layout/hProcess7"/>
    <dgm:cxn modelId="{497FCE16-0F4C-4D73-BB13-D7E373D7FC6F}" type="presParOf" srcId="{BBF36456-E5F6-4873-9259-8CA64E6C0618}" destId="{B0C5BD7F-2F9C-445B-9713-6ADB4C5CDD03}" srcOrd="3" destOrd="0" presId="urn:microsoft.com/office/officeart/2005/8/layout/hProcess7"/>
    <dgm:cxn modelId="{1FFE9BB0-D1B7-4751-A080-CC981A519FF7}" type="presParOf" srcId="{BBF36456-E5F6-4873-9259-8CA64E6C0618}" destId="{D8A695CF-2B74-4062-8859-54C942428B5E}" srcOrd="4" destOrd="0" presId="urn:microsoft.com/office/officeart/2005/8/layout/hProcess7"/>
    <dgm:cxn modelId="{191168F2-FD9E-483D-A1A2-A90486980391}" type="presParOf" srcId="{D8A695CF-2B74-4062-8859-54C942428B5E}" destId="{0860B5E7-F783-40AA-BC22-28BDA80586ED}" srcOrd="0" destOrd="0" presId="urn:microsoft.com/office/officeart/2005/8/layout/hProcess7"/>
    <dgm:cxn modelId="{D3C6D7B4-AE91-46C6-8D69-C839A35B7B5D}" type="presParOf" srcId="{D8A695CF-2B74-4062-8859-54C942428B5E}" destId="{1FAA34C6-26AD-40AB-8A16-EB847273AA4A}" srcOrd="1" destOrd="0" presId="urn:microsoft.com/office/officeart/2005/8/layout/hProcess7"/>
    <dgm:cxn modelId="{6E85EBAC-AFCF-4C45-9D20-D8D88EFDBDC7}" type="presParOf" srcId="{D8A695CF-2B74-4062-8859-54C942428B5E}" destId="{D29F9A5F-1CDB-4121-BA86-C63C7FCDEB30}" srcOrd="2" destOrd="0" presId="urn:microsoft.com/office/officeart/2005/8/layout/hProcess7"/>
    <dgm:cxn modelId="{CF961453-7149-4650-A331-09187CD06E69}" type="presParOf" srcId="{BBF36456-E5F6-4873-9259-8CA64E6C0618}" destId="{749FDA4F-7AEA-491F-9113-28419E16E2EA}" srcOrd="5" destOrd="0" presId="urn:microsoft.com/office/officeart/2005/8/layout/hProcess7"/>
    <dgm:cxn modelId="{6285EB64-09A9-4DAA-923F-8E82279C2A53}" type="presParOf" srcId="{BBF36456-E5F6-4873-9259-8CA64E6C0618}" destId="{B25BFCB4-191F-4AFE-8DCD-EF25A1E46319}" srcOrd="6" destOrd="0" presId="urn:microsoft.com/office/officeart/2005/8/layout/hProcess7"/>
    <dgm:cxn modelId="{B5FFE9BB-5B9E-4738-AA83-18F14BC8454C}" type="presParOf" srcId="{B25BFCB4-191F-4AFE-8DCD-EF25A1E46319}" destId="{3B7A546A-6DAC-4938-8D0C-03A1F6889641}" srcOrd="0" destOrd="0" presId="urn:microsoft.com/office/officeart/2005/8/layout/hProcess7"/>
    <dgm:cxn modelId="{BD303ECD-5D4C-4433-B79A-7E6143DA33A3}" type="presParOf" srcId="{B25BFCB4-191F-4AFE-8DCD-EF25A1E46319}" destId="{2267C8A0-4DDC-460B-B4FD-78C39C202651}" srcOrd="1" destOrd="0" presId="urn:microsoft.com/office/officeart/2005/8/layout/hProcess7"/>
    <dgm:cxn modelId="{901D4038-E4FE-4C15-8454-48A3A7F147D5}" type="presParOf" srcId="{B25BFCB4-191F-4AFE-8DCD-EF25A1E46319}" destId="{A76785D3-61E3-4B69-BF6A-37313F68C4D3}" srcOrd="2" destOrd="0" presId="urn:microsoft.com/office/officeart/2005/8/layout/hProcess7"/>
    <dgm:cxn modelId="{44530046-7D29-4F22-A68E-7F36764A81BB}" type="presParOf" srcId="{BBF36456-E5F6-4873-9259-8CA64E6C0618}" destId="{CB4541B2-1082-4CD6-85F8-E6F988E09F80}" srcOrd="7" destOrd="0" presId="urn:microsoft.com/office/officeart/2005/8/layout/hProcess7"/>
    <dgm:cxn modelId="{34268EC7-A4B1-4294-93E0-FC78813D0848}" type="presParOf" srcId="{BBF36456-E5F6-4873-9259-8CA64E6C0618}" destId="{0D2D4E19-251F-4F06-AAA6-447FDD2C783D}" srcOrd="8" destOrd="0" presId="urn:microsoft.com/office/officeart/2005/8/layout/hProcess7"/>
    <dgm:cxn modelId="{670DA81F-7799-40A8-8183-E3D7643BB791}" type="presParOf" srcId="{0D2D4E19-251F-4F06-AAA6-447FDD2C783D}" destId="{EF87EACA-82C1-436F-AF8B-2FFBBCF3F0DE}" srcOrd="0" destOrd="0" presId="urn:microsoft.com/office/officeart/2005/8/layout/hProcess7"/>
    <dgm:cxn modelId="{E537AEC1-EF29-4EF8-BFEA-B15A3A38388A}" type="presParOf" srcId="{0D2D4E19-251F-4F06-AAA6-447FDD2C783D}" destId="{E91402E8-A751-4BBC-91BE-616DB0036975}" srcOrd="1" destOrd="0" presId="urn:microsoft.com/office/officeart/2005/8/layout/hProcess7"/>
    <dgm:cxn modelId="{2377751B-10E6-4D5C-BDD8-62ED7109AA92}" type="presParOf" srcId="{0D2D4E19-251F-4F06-AAA6-447FDD2C783D}" destId="{42DA9562-DD9C-41D3-8268-9D95135D6DF3}" srcOrd="2" destOrd="0" presId="urn:microsoft.com/office/officeart/2005/8/layout/hProcess7"/>
    <dgm:cxn modelId="{7661C5B6-BBCC-4EAD-AD3F-7EF31F1C08B9}" type="presParOf" srcId="{BBF36456-E5F6-4873-9259-8CA64E6C0618}" destId="{5DCE2005-9EFF-495D-A606-9D01C4EA2582}" srcOrd="9" destOrd="0" presId="urn:microsoft.com/office/officeart/2005/8/layout/hProcess7"/>
    <dgm:cxn modelId="{79716ED4-6B6D-4604-8235-72437745CABE}" type="presParOf" srcId="{BBF36456-E5F6-4873-9259-8CA64E6C0618}" destId="{A944ECAB-2D13-4373-99C2-42EE29BDBF07}" srcOrd="10" destOrd="0" presId="urn:microsoft.com/office/officeart/2005/8/layout/hProcess7"/>
    <dgm:cxn modelId="{14A50D9B-A0F8-478F-98EF-7DF370AE8B7C}" type="presParOf" srcId="{A944ECAB-2D13-4373-99C2-42EE29BDBF07}" destId="{8F9FA9BC-C77E-41B2-9A1B-0591CDBD44A4}" srcOrd="0" destOrd="0" presId="urn:microsoft.com/office/officeart/2005/8/layout/hProcess7"/>
    <dgm:cxn modelId="{EFAB47DC-8A13-4555-859D-21F18830BA27}" type="presParOf" srcId="{A944ECAB-2D13-4373-99C2-42EE29BDBF07}" destId="{EF413A98-4C99-43EF-84CD-A15F9E916F0A}" srcOrd="1" destOrd="0" presId="urn:microsoft.com/office/officeart/2005/8/layout/hProcess7"/>
    <dgm:cxn modelId="{1584BA62-1594-4C73-88B1-E6E167F8DE1A}" type="presParOf" srcId="{A944ECAB-2D13-4373-99C2-42EE29BDBF07}" destId="{F31674B7-AC52-4059-A8E4-82665F3D5999}" srcOrd="2" destOrd="0" presId="urn:microsoft.com/office/officeart/2005/8/layout/hProcess7"/>
    <dgm:cxn modelId="{03C17A1A-8CB3-45C6-B822-FEDA6507E93F}" type="presParOf" srcId="{BBF36456-E5F6-4873-9259-8CA64E6C0618}" destId="{D19E798C-6F7F-4D7B-8DC9-A4E394CF36CE}" srcOrd="11" destOrd="0" presId="urn:microsoft.com/office/officeart/2005/8/layout/hProcess7"/>
    <dgm:cxn modelId="{0B7034BF-559F-47E3-AF73-B0D6223EECC9}" type="presParOf" srcId="{BBF36456-E5F6-4873-9259-8CA64E6C0618}" destId="{3B544716-04F4-4161-88B7-53F62D25A706}" srcOrd="12" destOrd="0" presId="urn:microsoft.com/office/officeart/2005/8/layout/hProcess7"/>
    <dgm:cxn modelId="{475251DF-7EE0-4BDE-9402-38CA07848F9E}" type="presParOf" srcId="{3B544716-04F4-4161-88B7-53F62D25A706}" destId="{8455C243-863F-4192-905F-5B39A0C59322}" srcOrd="0" destOrd="0" presId="urn:microsoft.com/office/officeart/2005/8/layout/hProcess7"/>
    <dgm:cxn modelId="{F4FE2056-9F33-46CF-9894-346B2378E2AE}" type="presParOf" srcId="{3B544716-04F4-4161-88B7-53F62D25A706}" destId="{6A86B251-8629-4517-9028-7C010F9267C7}" srcOrd="1" destOrd="0" presId="urn:microsoft.com/office/officeart/2005/8/layout/hProcess7"/>
    <dgm:cxn modelId="{BAD80FFF-2D0B-4034-87C2-EE6D2BCA3F0B}" type="presParOf" srcId="{3B544716-04F4-4161-88B7-53F62D25A706}" destId="{A08A6501-608E-4454-8DB2-EF01F8DDDBD5}" srcOrd="2" destOrd="0" presId="urn:microsoft.com/office/officeart/2005/8/layout/hProcess7"/>
    <dgm:cxn modelId="{8AE94057-E039-4460-BAF1-808404C9E83B}" type="presParOf" srcId="{BBF36456-E5F6-4873-9259-8CA64E6C0618}" destId="{29410A00-C934-4F2F-A0A6-D37EB2BCD867}" srcOrd="13" destOrd="0" presId="urn:microsoft.com/office/officeart/2005/8/layout/hProcess7"/>
    <dgm:cxn modelId="{C4EB0576-D2F8-468B-819D-A5BE7E7EE0BA}" type="presParOf" srcId="{BBF36456-E5F6-4873-9259-8CA64E6C0618}" destId="{44884289-209C-4ABD-9948-740B103E05E4}" srcOrd="14" destOrd="0" presId="urn:microsoft.com/office/officeart/2005/8/layout/hProcess7"/>
    <dgm:cxn modelId="{AEF71A9C-1795-4153-9764-3A6FC98CB631}" type="presParOf" srcId="{44884289-209C-4ABD-9948-740B103E05E4}" destId="{574F5061-2B85-4685-AF97-2633636EF0C4}" srcOrd="0" destOrd="0" presId="urn:microsoft.com/office/officeart/2005/8/layout/hProcess7"/>
    <dgm:cxn modelId="{0B6F8132-3EEB-4C77-9237-64F811C99533}" type="presParOf" srcId="{44884289-209C-4ABD-9948-740B103E05E4}" destId="{CE224DE6-4F9B-499D-A4DC-F4FAD912F4BD}" srcOrd="1" destOrd="0" presId="urn:microsoft.com/office/officeart/2005/8/layout/hProcess7"/>
    <dgm:cxn modelId="{9DF7CAF9-AFE9-42C5-AD45-E766A696BB14}" type="presParOf" srcId="{44884289-209C-4ABD-9948-740B103E05E4}" destId="{B0B8A7CD-AA5F-4839-8544-62A6A41144A6}" srcOrd="2" destOrd="0" presId="urn:microsoft.com/office/officeart/2005/8/layout/hProcess7"/>
    <dgm:cxn modelId="{B1FF0C91-5B6E-49F6-BA91-9017B67FDA8C}" type="presParOf" srcId="{BBF36456-E5F6-4873-9259-8CA64E6C0618}" destId="{DD5F0B64-DCEF-4BDA-B17B-58EF0A7B8540}" srcOrd="15" destOrd="0" presId="urn:microsoft.com/office/officeart/2005/8/layout/hProcess7"/>
    <dgm:cxn modelId="{3973D96F-5E3A-4D93-8266-900A4C57F482}" type="presParOf" srcId="{BBF36456-E5F6-4873-9259-8CA64E6C0618}" destId="{B4B769CF-89E6-43A2-9B1A-02AD0C76F8FB}" srcOrd="16" destOrd="0" presId="urn:microsoft.com/office/officeart/2005/8/layout/hProcess7"/>
    <dgm:cxn modelId="{49FD93C2-AAC3-405D-8095-77DC9FFBC47C}" type="presParOf" srcId="{B4B769CF-89E6-43A2-9B1A-02AD0C76F8FB}" destId="{16D8A9E2-45D5-4BA7-A826-5496801125DF}" srcOrd="0" destOrd="0" presId="urn:microsoft.com/office/officeart/2005/8/layout/hProcess7"/>
    <dgm:cxn modelId="{D1ADF18D-42D4-4213-9531-B9DB775C294B}" type="presParOf" srcId="{B4B769CF-89E6-43A2-9B1A-02AD0C76F8FB}" destId="{E42D5EAB-30D1-42DD-8EC9-0FCB48A7BACE}" srcOrd="1" destOrd="0" presId="urn:microsoft.com/office/officeart/2005/8/layout/hProcess7"/>
    <dgm:cxn modelId="{9DFE9907-4CD4-4AFC-9C88-6AE07ADCE62E}" type="presParOf" srcId="{B4B769CF-89E6-43A2-9B1A-02AD0C76F8FB}" destId="{2DC73F97-630C-48E7-BA0A-61EF1526FA98}"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A0735C-3F01-46F7-8850-9D954E50BF5B}"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en-US"/>
        </a:p>
      </dgm:t>
    </dgm:pt>
    <dgm:pt modelId="{6C646ED1-1676-45BC-B87E-7BE88CD55DEB}">
      <dgm:prSet phldrT="[Text]" custT="1"/>
      <dgm:spPr/>
      <dgm:t>
        <a:bodyPr/>
        <a:lstStyle/>
        <a:p>
          <a:r>
            <a:rPr lang="en-US" sz="2000" dirty="0"/>
            <a:t>Before</a:t>
          </a:r>
        </a:p>
      </dgm:t>
    </dgm:pt>
    <dgm:pt modelId="{E8F173FA-BE09-47C2-A362-0148ADAD527E}" type="parTrans" cxnId="{9952C07C-5932-4043-8E57-E5B5CB57F152}">
      <dgm:prSet/>
      <dgm:spPr/>
      <dgm:t>
        <a:bodyPr/>
        <a:lstStyle/>
        <a:p>
          <a:endParaRPr lang="en-US" sz="1200"/>
        </a:p>
      </dgm:t>
    </dgm:pt>
    <dgm:pt modelId="{A8189236-9F9C-4E0B-8FC4-690B4DCF7357}" type="sibTrans" cxnId="{9952C07C-5932-4043-8E57-E5B5CB57F152}">
      <dgm:prSet/>
      <dgm:spPr/>
      <dgm:t>
        <a:bodyPr/>
        <a:lstStyle/>
        <a:p>
          <a:endParaRPr lang="en-US" sz="1200"/>
        </a:p>
      </dgm:t>
    </dgm:pt>
    <dgm:pt modelId="{B06E79A7-C083-4C3F-8840-2402F2A42D4D}">
      <dgm:prSet phldrT="[Text]" custT="1"/>
      <dgm:spPr/>
      <dgm:t>
        <a:bodyPr/>
        <a:lstStyle/>
        <a:p>
          <a:pPr rtl="0"/>
          <a:r>
            <a:rPr lang="en-US" sz="2000" dirty="0"/>
            <a:t>After</a:t>
          </a:r>
          <a:r>
            <a:rPr lang="en-US" sz="2000" dirty="0">
              <a:latin typeface="Calibri Light" panose="020F0302020204030204"/>
            </a:rPr>
            <a:t>  </a:t>
          </a:r>
          <a:endParaRPr lang="en-US" sz="2000" dirty="0"/>
        </a:p>
      </dgm:t>
    </dgm:pt>
    <dgm:pt modelId="{3E8EB22A-E32E-4EBF-A71E-8E8A07E15408}" type="parTrans" cxnId="{10D1C98C-1B09-4769-A017-28838CE0178C}">
      <dgm:prSet/>
      <dgm:spPr/>
      <dgm:t>
        <a:bodyPr/>
        <a:lstStyle/>
        <a:p>
          <a:endParaRPr lang="en-US" sz="1200"/>
        </a:p>
      </dgm:t>
    </dgm:pt>
    <dgm:pt modelId="{40BC058C-A18A-4360-B521-EAB02515BF91}" type="sibTrans" cxnId="{10D1C98C-1B09-4769-A017-28838CE0178C}">
      <dgm:prSet/>
      <dgm:spPr/>
      <dgm:t>
        <a:bodyPr/>
        <a:lstStyle/>
        <a:p>
          <a:endParaRPr lang="en-US" sz="1200"/>
        </a:p>
      </dgm:t>
    </dgm:pt>
    <dgm:pt modelId="{5B8F82DC-6672-473B-A0CE-D34A1F545CB1}">
      <dgm:prSet phldrT="[Text]" custT="1"/>
      <dgm:spPr/>
      <dgm:t>
        <a:bodyPr/>
        <a:lstStyle/>
        <a:p>
          <a:endParaRPr lang="en-US" sz="1200"/>
        </a:p>
      </dgm:t>
    </dgm:pt>
    <dgm:pt modelId="{9C7A4D36-7ED9-43ED-BFC2-E0C5111B03F7}" type="parTrans" cxnId="{2135C054-8E30-477F-915C-B5684A07D800}">
      <dgm:prSet/>
      <dgm:spPr/>
      <dgm:t>
        <a:bodyPr/>
        <a:lstStyle/>
        <a:p>
          <a:endParaRPr lang="en-US" sz="1200"/>
        </a:p>
      </dgm:t>
    </dgm:pt>
    <dgm:pt modelId="{6E979FE5-C102-4AB9-8EA2-46BBE5A78819}" type="sibTrans" cxnId="{2135C054-8E30-477F-915C-B5684A07D800}">
      <dgm:prSet/>
      <dgm:spPr/>
      <dgm:t>
        <a:bodyPr/>
        <a:lstStyle/>
        <a:p>
          <a:endParaRPr lang="en-US" sz="1200"/>
        </a:p>
      </dgm:t>
    </dgm:pt>
    <dgm:pt modelId="{6B64ECC7-B79B-4F3F-8F6D-A52FF1EDA8F1}">
      <dgm:prSet phldrT="[Text]" custT="1"/>
      <dgm:spPr/>
      <dgm:t>
        <a:bodyPr/>
        <a:lstStyle/>
        <a:p>
          <a:pPr rtl="0"/>
          <a:r>
            <a:rPr lang="en-US" sz="1200" dirty="0">
              <a:latin typeface="+mn-lt"/>
            </a:rPr>
            <a:t>Interviewers need to update the “Comments” tab with notes from their interview including recommendations on next steps</a:t>
          </a:r>
        </a:p>
      </dgm:t>
    </dgm:pt>
    <dgm:pt modelId="{543C9256-A3B9-4734-A483-019210DDCC28}" type="parTrans" cxnId="{7CB402C4-FED4-4A7C-803C-88AE9C2DEB40}">
      <dgm:prSet/>
      <dgm:spPr/>
      <dgm:t>
        <a:bodyPr/>
        <a:lstStyle/>
        <a:p>
          <a:endParaRPr lang="en-US" sz="1200"/>
        </a:p>
      </dgm:t>
    </dgm:pt>
    <dgm:pt modelId="{E1E62590-3A1F-4F71-A958-CC708704EE05}" type="sibTrans" cxnId="{7CB402C4-FED4-4A7C-803C-88AE9C2DEB40}">
      <dgm:prSet/>
      <dgm:spPr/>
      <dgm:t>
        <a:bodyPr/>
        <a:lstStyle/>
        <a:p>
          <a:endParaRPr lang="en-US" sz="1200"/>
        </a:p>
      </dgm:t>
    </dgm:pt>
    <dgm:pt modelId="{E7553C91-C706-4527-8DF4-1DEF2EA67E4C}">
      <dgm:prSet phldrT="[Text]" custT="1"/>
      <dgm:spPr/>
      <dgm:t>
        <a:bodyPr/>
        <a:lstStyle/>
        <a:p>
          <a:r>
            <a:rPr lang="en-US" sz="1200" b="1" dirty="0">
              <a:latin typeface="+mn-lt"/>
            </a:rPr>
            <a:t>Referrals:</a:t>
          </a:r>
        </a:p>
      </dgm:t>
    </dgm:pt>
    <dgm:pt modelId="{214B1511-12C2-45D2-BFDF-3F1EBAA7A900}" type="parTrans" cxnId="{66876BDC-DB14-45E5-91DC-9CE108D1D561}">
      <dgm:prSet/>
      <dgm:spPr/>
      <dgm:t>
        <a:bodyPr/>
        <a:lstStyle/>
        <a:p>
          <a:endParaRPr lang="en-US" sz="1200"/>
        </a:p>
      </dgm:t>
    </dgm:pt>
    <dgm:pt modelId="{9E245182-0533-41BB-814A-B0E6552F1D86}" type="sibTrans" cxnId="{66876BDC-DB14-45E5-91DC-9CE108D1D561}">
      <dgm:prSet/>
      <dgm:spPr/>
      <dgm:t>
        <a:bodyPr/>
        <a:lstStyle/>
        <a:p>
          <a:endParaRPr lang="en-US" sz="1200"/>
        </a:p>
      </dgm:t>
    </dgm:pt>
    <dgm:pt modelId="{CCC301C0-109E-4853-AC0B-00B96A62D2FC}">
      <dgm:prSet phldrT="[Text]" custT="1"/>
      <dgm:spPr/>
      <dgm:t>
        <a:bodyPr/>
        <a:lstStyle/>
        <a:p>
          <a:pPr rtl="0"/>
          <a:r>
            <a:rPr lang="en-US" sz="1200" dirty="0">
              <a:latin typeface="+mn-lt"/>
            </a:rPr>
            <a:t>HR will contact the person who referred the candidate and update them on the candidate's progress and any next steps that will be taken</a:t>
          </a:r>
        </a:p>
      </dgm:t>
    </dgm:pt>
    <dgm:pt modelId="{434F3A7F-7061-4BB4-895B-3F7D52EBAA5D}" type="parTrans" cxnId="{0BA6BF2E-BFB1-4A78-A68C-9B68009B6853}">
      <dgm:prSet/>
      <dgm:spPr/>
      <dgm:t>
        <a:bodyPr/>
        <a:lstStyle/>
        <a:p>
          <a:endParaRPr lang="en-US" sz="1200"/>
        </a:p>
      </dgm:t>
    </dgm:pt>
    <dgm:pt modelId="{CCEC8C15-1CC7-4404-9E36-1E591252EA1B}" type="sibTrans" cxnId="{0BA6BF2E-BFB1-4A78-A68C-9B68009B6853}">
      <dgm:prSet/>
      <dgm:spPr/>
      <dgm:t>
        <a:bodyPr/>
        <a:lstStyle/>
        <a:p>
          <a:endParaRPr lang="en-US" sz="1200"/>
        </a:p>
      </dgm:t>
    </dgm:pt>
    <dgm:pt modelId="{76729F54-B8DD-4159-B885-C13E6C5ACA4D}">
      <dgm:prSet phldrT="[Text]" custT="1"/>
      <dgm:spPr/>
      <dgm:t>
        <a:bodyPr/>
        <a:lstStyle/>
        <a:p>
          <a:pPr rtl="0"/>
          <a:r>
            <a:rPr lang="en-US" sz="1200" b="1" dirty="0">
              <a:latin typeface="+mn-lt"/>
            </a:rPr>
            <a:t>Review </a:t>
          </a:r>
          <a:r>
            <a:rPr lang="en-US" sz="1200" b="1" dirty="0">
              <a:solidFill>
                <a:schemeClr val="bg1"/>
              </a:solidFill>
              <a:latin typeface="+mn-lt"/>
              <a:hlinkClick xmlns:r="http://schemas.openxmlformats.org/officeDocument/2006/relationships" r:id="rId1" action="ppaction://hlinksldjump">
                <a:extLst>
                  <a:ext uri="{A12FA001-AC4F-418D-AE19-62706E023703}">
                    <ahyp:hlinkClr xmlns:ahyp="http://schemas.microsoft.com/office/drawing/2018/hyperlinkcolor" val="tx"/>
                  </a:ext>
                </a:extLst>
              </a:hlinkClick>
            </a:rPr>
            <a:t>Candidate Data</a:t>
          </a:r>
          <a:r>
            <a:rPr lang="en-US" sz="1200" b="1" dirty="0">
              <a:solidFill>
                <a:schemeClr val="bg1"/>
              </a:solidFill>
              <a:latin typeface="+mn-lt"/>
            </a:rPr>
            <a:t> </a:t>
          </a:r>
        </a:p>
      </dgm:t>
    </dgm:pt>
    <dgm:pt modelId="{F5C3F512-B1E8-4A7A-9E6B-0C09C24F9DC0}" type="sibTrans" cxnId="{4422F303-ECAA-4B9B-9A1D-4F506E09CABA}">
      <dgm:prSet/>
      <dgm:spPr/>
      <dgm:t>
        <a:bodyPr/>
        <a:lstStyle/>
        <a:p>
          <a:endParaRPr lang="en-US" sz="1200"/>
        </a:p>
      </dgm:t>
    </dgm:pt>
    <dgm:pt modelId="{91A031C0-97FE-4ADD-A970-C7B98AEFB33F}" type="parTrans" cxnId="{4422F303-ECAA-4B9B-9A1D-4F506E09CABA}">
      <dgm:prSet/>
      <dgm:spPr/>
      <dgm:t>
        <a:bodyPr/>
        <a:lstStyle/>
        <a:p>
          <a:endParaRPr lang="en-US" sz="1200"/>
        </a:p>
      </dgm:t>
    </dgm:pt>
    <dgm:pt modelId="{FA6BBC07-24B9-4F0F-8A09-CDC70183A2E3}">
      <dgm:prSet phldrT="[Text]" custT="1"/>
      <dgm:spPr/>
      <dgm:t>
        <a:bodyPr/>
        <a:lstStyle/>
        <a:p>
          <a:pPr rtl="0"/>
          <a:r>
            <a:rPr lang="en-US" sz="1200" b="0" dirty="0">
              <a:latin typeface="+mn-lt"/>
            </a:rPr>
            <a:t>Review the candidates resume located in  our Applicant Tracking System (ATS), Pinpoint</a:t>
          </a:r>
        </a:p>
      </dgm:t>
    </dgm:pt>
    <dgm:pt modelId="{0A6AB977-BA49-4869-94BB-E81E3EC11C40}" type="parTrans" cxnId="{6101F44D-21DB-4915-AEE1-0B03E13E8D32}">
      <dgm:prSet/>
      <dgm:spPr/>
      <dgm:t>
        <a:bodyPr/>
        <a:lstStyle/>
        <a:p>
          <a:endParaRPr lang="en-US"/>
        </a:p>
      </dgm:t>
    </dgm:pt>
    <dgm:pt modelId="{80F4191F-25E9-4E51-85F5-91A1C31B24F2}" type="sibTrans" cxnId="{6101F44D-21DB-4915-AEE1-0B03E13E8D32}">
      <dgm:prSet/>
      <dgm:spPr/>
      <dgm:t>
        <a:bodyPr/>
        <a:lstStyle/>
        <a:p>
          <a:endParaRPr lang="en-US"/>
        </a:p>
      </dgm:t>
    </dgm:pt>
    <dgm:pt modelId="{9987773A-2824-418C-BD06-C7C11D665FD7}">
      <dgm:prSet phldrT="[Text]" custT="1"/>
      <dgm:spPr/>
      <dgm:t>
        <a:bodyPr/>
        <a:lstStyle/>
        <a:p>
          <a:pPr rtl="0"/>
          <a:r>
            <a:rPr lang="en-US" sz="1200" b="0" dirty="0">
              <a:latin typeface="+mn-lt"/>
            </a:rPr>
            <a:t>Review all interview notes available thus far in the process in Pinpoint</a:t>
          </a:r>
        </a:p>
      </dgm:t>
    </dgm:pt>
    <dgm:pt modelId="{7C428F85-3F91-4A26-8DC9-55E82AC7FFF2}" type="parTrans" cxnId="{1431F582-D09F-43AC-9614-3FF0532A9927}">
      <dgm:prSet/>
      <dgm:spPr/>
      <dgm:t>
        <a:bodyPr/>
        <a:lstStyle/>
        <a:p>
          <a:endParaRPr lang="en-US"/>
        </a:p>
      </dgm:t>
    </dgm:pt>
    <dgm:pt modelId="{11D645AE-8ADE-4C9F-BD19-51E4E2098C39}" type="sibTrans" cxnId="{1431F582-D09F-43AC-9614-3FF0532A9927}">
      <dgm:prSet/>
      <dgm:spPr/>
      <dgm:t>
        <a:bodyPr/>
        <a:lstStyle/>
        <a:p>
          <a:endParaRPr lang="en-US"/>
        </a:p>
      </dgm:t>
    </dgm:pt>
    <dgm:pt modelId="{87B56B2A-D840-4FFD-9307-C3FC18687DFB}">
      <dgm:prSet phldrT="[Text]" custT="1"/>
      <dgm:spPr/>
      <dgm:t>
        <a:bodyPr/>
        <a:lstStyle/>
        <a:p>
          <a:pPr rtl="0"/>
          <a:r>
            <a:rPr lang="en-US" sz="1200" b="0" dirty="0">
              <a:latin typeface="+mn-lt"/>
            </a:rPr>
            <a:t>Review case study results, if already complete </a:t>
          </a:r>
        </a:p>
      </dgm:t>
    </dgm:pt>
    <dgm:pt modelId="{07D0CE8A-C013-4247-B11E-9C552BB9554C}" type="parTrans" cxnId="{0F9C7C87-799D-452B-A0ED-CAD92535204E}">
      <dgm:prSet/>
      <dgm:spPr/>
      <dgm:t>
        <a:bodyPr/>
        <a:lstStyle/>
        <a:p>
          <a:endParaRPr lang="en-US"/>
        </a:p>
      </dgm:t>
    </dgm:pt>
    <dgm:pt modelId="{E675DEA0-7F80-4823-AE95-B783930B2B20}" type="sibTrans" cxnId="{0F9C7C87-799D-452B-A0ED-CAD92535204E}">
      <dgm:prSet/>
      <dgm:spPr/>
      <dgm:t>
        <a:bodyPr/>
        <a:lstStyle/>
        <a:p>
          <a:endParaRPr lang="en-US"/>
        </a:p>
      </dgm:t>
    </dgm:pt>
    <dgm:pt modelId="{D72E0CBE-980A-4B5C-A93E-61CE86DF53B6}">
      <dgm:prSet phldrT="[Text]" custT="1"/>
      <dgm:spPr/>
      <dgm:t>
        <a:bodyPr/>
        <a:lstStyle/>
        <a:p>
          <a:endParaRPr lang="en-US" sz="1200" b="1"/>
        </a:p>
      </dgm:t>
    </dgm:pt>
    <dgm:pt modelId="{AB29B6B7-A32B-4C86-8CFE-E0DF0CD40891}" type="parTrans" cxnId="{70E4FD88-6D5C-4DB3-AABD-67C72BFE5622}">
      <dgm:prSet/>
      <dgm:spPr/>
      <dgm:t>
        <a:bodyPr/>
        <a:lstStyle/>
        <a:p>
          <a:endParaRPr lang="en-US"/>
        </a:p>
      </dgm:t>
    </dgm:pt>
    <dgm:pt modelId="{99B51050-7AA7-4A52-9E40-E15C43AE3EC4}" type="sibTrans" cxnId="{70E4FD88-6D5C-4DB3-AABD-67C72BFE5622}">
      <dgm:prSet/>
      <dgm:spPr/>
      <dgm:t>
        <a:bodyPr/>
        <a:lstStyle/>
        <a:p>
          <a:endParaRPr lang="en-US"/>
        </a:p>
      </dgm:t>
    </dgm:pt>
    <dgm:pt modelId="{A0693681-E55F-4005-8214-65CB8A42E779}">
      <dgm:prSet phldrT="[Text]" custT="1"/>
      <dgm:spPr/>
      <dgm:t>
        <a:bodyPr/>
        <a:lstStyle/>
        <a:p>
          <a:endParaRPr lang="en-US" sz="1200" b="1"/>
        </a:p>
      </dgm:t>
    </dgm:pt>
    <dgm:pt modelId="{8FC75702-D1A8-4D64-B71D-D204C1E01E0F}" type="parTrans" cxnId="{13C0FECA-4AB4-4928-916B-93DAA18206EF}">
      <dgm:prSet/>
      <dgm:spPr/>
      <dgm:t>
        <a:bodyPr/>
        <a:lstStyle/>
        <a:p>
          <a:endParaRPr lang="en-US"/>
        </a:p>
      </dgm:t>
    </dgm:pt>
    <dgm:pt modelId="{0D78C65C-E010-40A8-A107-0CB2A4A9AE5A}" type="sibTrans" cxnId="{13C0FECA-4AB4-4928-916B-93DAA18206EF}">
      <dgm:prSet/>
      <dgm:spPr/>
      <dgm:t>
        <a:bodyPr/>
        <a:lstStyle/>
        <a:p>
          <a:endParaRPr lang="en-US"/>
        </a:p>
      </dgm:t>
    </dgm:pt>
    <dgm:pt modelId="{297330B4-9CD9-411D-879F-93457EFC120F}">
      <dgm:prSet phldrT="[Text]" custT="1"/>
      <dgm:spPr/>
      <dgm:t>
        <a:bodyPr/>
        <a:lstStyle/>
        <a:p>
          <a:pPr rtl="0"/>
          <a:r>
            <a:rPr lang="en-US" sz="1200" b="1" dirty="0">
              <a:latin typeface="+mn-lt"/>
            </a:rPr>
            <a:t>Referrals </a:t>
          </a:r>
        </a:p>
      </dgm:t>
    </dgm:pt>
    <dgm:pt modelId="{812FCE41-EB72-484D-B92B-87C24D2A134D}" type="parTrans" cxnId="{E8894086-C1F8-4B0D-88AC-C74DDC69E839}">
      <dgm:prSet/>
      <dgm:spPr/>
      <dgm:t>
        <a:bodyPr/>
        <a:lstStyle/>
        <a:p>
          <a:endParaRPr lang="en-US"/>
        </a:p>
      </dgm:t>
    </dgm:pt>
    <dgm:pt modelId="{8837FE5F-A765-4681-AE3C-0C82AC0DDC35}" type="sibTrans" cxnId="{E8894086-C1F8-4B0D-88AC-C74DDC69E839}">
      <dgm:prSet/>
      <dgm:spPr/>
      <dgm:t>
        <a:bodyPr/>
        <a:lstStyle/>
        <a:p>
          <a:endParaRPr lang="en-US"/>
        </a:p>
      </dgm:t>
    </dgm:pt>
    <dgm:pt modelId="{42AFEE83-2582-4BDD-88CF-7E41C2D87513}">
      <dgm:prSet phldrT="[Text]" custT="1"/>
      <dgm:spPr/>
      <dgm:t>
        <a:bodyPr/>
        <a:lstStyle/>
        <a:p>
          <a:pPr rtl="0"/>
          <a:r>
            <a:rPr lang="en-US" sz="1200" b="0" dirty="0">
              <a:latin typeface="+mn-lt"/>
            </a:rPr>
            <a:t>Check to see if the candidate has been referred by another Kenway employee in “Application” tab </a:t>
          </a:r>
          <a:r>
            <a:rPr lang="en-US" sz="1200" b="0" dirty="0">
              <a:latin typeface="+mn-lt"/>
              <a:ea typeface="Calibri" panose="020F0502020204030204" pitchFamily="34" charset="0"/>
              <a:cs typeface="Calibri" panose="020F0502020204030204" pitchFamily="34" charset="0"/>
            </a:rPr>
            <a:t>of their profile in Pinpoint. Review any notes shared by referrer in “Comments” tab. Reach out to referrer for questions/clarification. </a:t>
          </a:r>
        </a:p>
      </dgm:t>
    </dgm:pt>
    <dgm:pt modelId="{6288D38E-37B1-4D75-BFEC-A0AB6343F633}" type="parTrans" cxnId="{C32BC82B-5712-47C1-9992-DC3CE9506034}">
      <dgm:prSet/>
      <dgm:spPr/>
      <dgm:t>
        <a:bodyPr/>
        <a:lstStyle/>
        <a:p>
          <a:endParaRPr lang="en-US"/>
        </a:p>
      </dgm:t>
    </dgm:pt>
    <dgm:pt modelId="{17F76F69-DEC1-46E6-A1B3-18D11E947E01}" type="sibTrans" cxnId="{C32BC82B-5712-47C1-9992-DC3CE9506034}">
      <dgm:prSet/>
      <dgm:spPr/>
      <dgm:t>
        <a:bodyPr/>
        <a:lstStyle/>
        <a:p>
          <a:endParaRPr lang="en-US"/>
        </a:p>
      </dgm:t>
    </dgm:pt>
    <dgm:pt modelId="{6A95B76B-7E27-42C4-AD6A-4B6A957AE411}">
      <dgm:prSet phldrT="[Text]" custT="1"/>
      <dgm:spPr/>
      <dgm:t>
        <a:bodyPr/>
        <a:lstStyle/>
        <a:p>
          <a:endParaRPr lang="en-US" sz="1200" b="1"/>
        </a:p>
      </dgm:t>
    </dgm:pt>
    <dgm:pt modelId="{3832DCFF-026F-4794-B921-8B5EA51506EA}" type="parTrans" cxnId="{F7291F57-B311-4BB4-8561-F2CB68E60EE5}">
      <dgm:prSet/>
      <dgm:spPr/>
      <dgm:t>
        <a:bodyPr/>
        <a:lstStyle/>
        <a:p>
          <a:endParaRPr lang="en-US"/>
        </a:p>
      </dgm:t>
    </dgm:pt>
    <dgm:pt modelId="{328094B4-8896-420F-B8D6-A07091753A50}" type="sibTrans" cxnId="{F7291F57-B311-4BB4-8561-F2CB68E60EE5}">
      <dgm:prSet/>
      <dgm:spPr/>
      <dgm:t>
        <a:bodyPr/>
        <a:lstStyle/>
        <a:p>
          <a:endParaRPr lang="en-US"/>
        </a:p>
      </dgm:t>
    </dgm:pt>
    <dgm:pt modelId="{8F79F5C2-588B-470E-9E97-CEF4D958FC70}">
      <dgm:prSet phldrT="[Text]" custT="1"/>
      <dgm:spPr/>
      <dgm:t>
        <a:bodyPr/>
        <a:lstStyle/>
        <a:p>
          <a:endParaRPr lang="en-US" sz="1200" b="1" dirty="0"/>
        </a:p>
      </dgm:t>
    </dgm:pt>
    <dgm:pt modelId="{B3F609FC-8AB6-42BE-A2EB-B77715BA1B68}" type="parTrans" cxnId="{C8CF3806-9332-4726-8121-BAA4D8301FD2}">
      <dgm:prSet/>
      <dgm:spPr/>
      <dgm:t>
        <a:bodyPr/>
        <a:lstStyle/>
        <a:p>
          <a:endParaRPr lang="en-US"/>
        </a:p>
      </dgm:t>
    </dgm:pt>
    <dgm:pt modelId="{17745A92-E8AE-425C-B776-3DE126258022}" type="sibTrans" cxnId="{C8CF3806-9332-4726-8121-BAA4D8301FD2}">
      <dgm:prSet/>
      <dgm:spPr/>
      <dgm:t>
        <a:bodyPr/>
        <a:lstStyle/>
        <a:p>
          <a:endParaRPr lang="en-US"/>
        </a:p>
      </dgm:t>
    </dgm:pt>
    <dgm:pt modelId="{E1EB8B53-7A9D-46FC-8308-A7F1636FA1AC}">
      <dgm:prSet phldrT="[Text]" custT="1"/>
      <dgm:spPr/>
      <dgm:t>
        <a:bodyPr/>
        <a:lstStyle/>
        <a:p>
          <a:endParaRPr lang="en-US" sz="1200" b="1" dirty="0"/>
        </a:p>
      </dgm:t>
    </dgm:pt>
    <dgm:pt modelId="{3CBFBF79-EAFF-4F29-B689-B27E78B90605}" type="parTrans" cxnId="{02640B09-2577-4D6D-8974-0F2A3A833693}">
      <dgm:prSet/>
      <dgm:spPr/>
      <dgm:t>
        <a:bodyPr/>
        <a:lstStyle/>
        <a:p>
          <a:endParaRPr lang="en-US"/>
        </a:p>
      </dgm:t>
    </dgm:pt>
    <dgm:pt modelId="{3E6CEE9C-AAEB-420F-B795-724B9072157B}" type="sibTrans" cxnId="{02640B09-2577-4D6D-8974-0F2A3A833693}">
      <dgm:prSet/>
      <dgm:spPr/>
      <dgm:t>
        <a:bodyPr/>
        <a:lstStyle/>
        <a:p>
          <a:endParaRPr lang="en-US"/>
        </a:p>
      </dgm:t>
    </dgm:pt>
    <dgm:pt modelId="{900CBBB9-3F8F-4295-A92F-9AF87A95078A}">
      <dgm:prSet phldrT="[Text]" custT="1"/>
      <dgm:spPr/>
      <dgm:t>
        <a:bodyPr/>
        <a:lstStyle/>
        <a:p>
          <a:pPr rtl="0"/>
          <a:r>
            <a:rPr lang="en-US" sz="1200" b="1" dirty="0">
              <a:latin typeface="+mn-lt"/>
            </a:rPr>
            <a:t>Questions </a:t>
          </a:r>
          <a:endParaRPr lang="en-US" sz="1200" b="0" dirty="0">
            <a:latin typeface="+mn-lt"/>
          </a:endParaRPr>
        </a:p>
      </dgm:t>
    </dgm:pt>
    <dgm:pt modelId="{90DAFC28-B4C1-40B8-8C36-3362A04C680A}" type="parTrans" cxnId="{C02FBE19-6A33-4BC9-AFC1-5EDA5CDBC4F7}">
      <dgm:prSet/>
      <dgm:spPr/>
      <dgm:t>
        <a:bodyPr/>
        <a:lstStyle/>
        <a:p>
          <a:endParaRPr lang="en-US"/>
        </a:p>
      </dgm:t>
    </dgm:pt>
    <dgm:pt modelId="{79D29C2B-3B09-4028-A7E0-5B63BA9BC36B}" type="sibTrans" cxnId="{C02FBE19-6A33-4BC9-AFC1-5EDA5CDBC4F7}">
      <dgm:prSet/>
      <dgm:spPr/>
      <dgm:t>
        <a:bodyPr/>
        <a:lstStyle/>
        <a:p>
          <a:endParaRPr lang="en-US"/>
        </a:p>
      </dgm:t>
    </dgm:pt>
    <dgm:pt modelId="{7F153332-D665-42F8-9B70-79E572FF8CF2}">
      <dgm:prSet custT="1"/>
      <dgm:spPr/>
      <dgm:t>
        <a:bodyPr/>
        <a:lstStyle/>
        <a:p>
          <a:r>
            <a:rPr lang="en-US" sz="1200" b="0" dirty="0">
              <a:latin typeface="+mn-lt"/>
            </a:rPr>
            <a:t>After reviewing candidate data, prepare and review interview questions based on candidate skillset, and prior interview notes</a:t>
          </a:r>
          <a:endParaRPr lang="en-US" sz="3600" b="0" dirty="0">
            <a:latin typeface="+mn-lt"/>
          </a:endParaRPr>
        </a:p>
      </dgm:t>
    </dgm:pt>
    <dgm:pt modelId="{EE6A56CD-8B9E-4423-80F3-ED7B08D5443C}" type="parTrans" cxnId="{3904BDDF-3377-406C-B965-8555FFED95C1}">
      <dgm:prSet/>
      <dgm:spPr/>
      <dgm:t>
        <a:bodyPr/>
        <a:lstStyle/>
        <a:p>
          <a:endParaRPr lang="en-US"/>
        </a:p>
      </dgm:t>
    </dgm:pt>
    <dgm:pt modelId="{F160A956-02F0-4A60-A3C2-7BE51A23300C}" type="sibTrans" cxnId="{3904BDDF-3377-406C-B965-8555FFED95C1}">
      <dgm:prSet/>
      <dgm:spPr/>
      <dgm:t>
        <a:bodyPr/>
        <a:lstStyle/>
        <a:p>
          <a:endParaRPr lang="en-US"/>
        </a:p>
      </dgm:t>
    </dgm:pt>
    <dgm:pt modelId="{6CCE2480-1455-4497-AFA7-3E048DFD1ACA}">
      <dgm:prSet phldrT="[Text]" custT="1"/>
      <dgm:spPr/>
      <dgm:t>
        <a:bodyPr/>
        <a:lstStyle/>
        <a:p>
          <a:pPr rtl="0"/>
          <a:r>
            <a:rPr lang="en-US" sz="1200" b="1" dirty="0">
              <a:latin typeface="+mn-lt"/>
            </a:rPr>
            <a:t>Update (ATS) Pinpoint: </a:t>
          </a:r>
        </a:p>
      </dgm:t>
    </dgm:pt>
    <dgm:pt modelId="{0226557E-6399-459D-8DB0-CECE8B0448C0}" type="sibTrans" cxnId="{5013D8FD-FF13-4EE5-8225-768FD75BE44A}">
      <dgm:prSet/>
      <dgm:spPr/>
      <dgm:t>
        <a:bodyPr/>
        <a:lstStyle/>
        <a:p>
          <a:endParaRPr lang="en-US" sz="1200"/>
        </a:p>
      </dgm:t>
    </dgm:pt>
    <dgm:pt modelId="{43A89996-AFC3-41CF-BE86-3D28C889E560}" type="parTrans" cxnId="{5013D8FD-FF13-4EE5-8225-768FD75BE44A}">
      <dgm:prSet/>
      <dgm:spPr/>
      <dgm:t>
        <a:bodyPr/>
        <a:lstStyle/>
        <a:p>
          <a:endParaRPr lang="en-US" sz="1200"/>
        </a:p>
      </dgm:t>
    </dgm:pt>
    <dgm:pt modelId="{B7684896-0A8D-4397-BE59-666FDC3ED49B}">
      <dgm:prSet phldrT="[Text]" custT="1"/>
      <dgm:spPr/>
      <dgm:t>
        <a:bodyPr/>
        <a:lstStyle/>
        <a:p>
          <a:pPr rtl="0"/>
          <a:r>
            <a:rPr lang="en-US" sz="1200" b="1" dirty="0">
              <a:latin typeface="+mn-lt"/>
            </a:rPr>
            <a:t>After the Interview </a:t>
          </a:r>
        </a:p>
      </dgm:t>
    </dgm:pt>
    <dgm:pt modelId="{E7710F2A-734B-4F69-B442-FD99AB16EE64}" type="parTrans" cxnId="{44368945-82D6-413C-BA2F-2EE52A45281E}">
      <dgm:prSet/>
      <dgm:spPr/>
      <dgm:t>
        <a:bodyPr/>
        <a:lstStyle/>
        <a:p>
          <a:endParaRPr lang="en-US"/>
        </a:p>
      </dgm:t>
    </dgm:pt>
    <dgm:pt modelId="{690A7D82-4826-4478-9288-8F4040A87009}" type="sibTrans" cxnId="{44368945-82D6-413C-BA2F-2EE52A45281E}">
      <dgm:prSet/>
      <dgm:spPr/>
      <dgm:t>
        <a:bodyPr/>
        <a:lstStyle/>
        <a:p>
          <a:endParaRPr lang="en-US"/>
        </a:p>
      </dgm:t>
    </dgm:pt>
    <dgm:pt modelId="{2D3A76B2-17A1-4E09-B027-03BEADCBB1A6}">
      <dgm:prSet phldrT="[Text]" custT="1"/>
      <dgm:spPr/>
      <dgm:t>
        <a:bodyPr/>
        <a:lstStyle/>
        <a:p>
          <a:pPr rtl="0"/>
          <a:r>
            <a:rPr lang="en-US" sz="1200" dirty="0">
              <a:latin typeface="+mn-lt"/>
            </a:rPr>
            <a:t>Candidates should hear back in 3-5 days to schedule next steps or let them know they won’t be moving forward (HR owns this)</a:t>
          </a:r>
        </a:p>
      </dgm:t>
    </dgm:pt>
    <dgm:pt modelId="{AC151CCE-1EB7-4AF1-9189-D9264A7CD502}" type="parTrans" cxnId="{1B3EC4DF-C465-4A75-B2B4-02707A2449B7}">
      <dgm:prSet/>
      <dgm:spPr/>
      <dgm:t>
        <a:bodyPr/>
        <a:lstStyle/>
        <a:p>
          <a:endParaRPr lang="en-US"/>
        </a:p>
      </dgm:t>
    </dgm:pt>
    <dgm:pt modelId="{42A2D892-263F-4990-8D77-E4DEB1295C92}" type="sibTrans" cxnId="{1B3EC4DF-C465-4A75-B2B4-02707A2449B7}">
      <dgm:prSet/>
      <dgm:spPr/>
      <dgm:t>
        <a:bodyPr/>
        <a:lstStyle/>
        <a:p>
          <a:endParaRPr lang="en-US"/>
        </a:p>
      </dgm:t>
    </dgm:pt>
    <dgm:pt modelId="{3D300486-8C7A-4CD8-A166-89394BDB03C0}">
      <dgm:prSet phldrT="[Text]" custT="1"/>
      <dgm:spPr/>
      <dgm:t>
        <a:bodyPr/>
        <a:lstStyle/>
        <a:p>
          <a:r>
            <a:rPr lang="en-US" sz="1200" dirty="0">
              <a:latin typeface="+mn-lt"/>
            </a:rPr>
            <a:t>Start date, compensation, any additional Kenway questions should be referred to and are handled by HR</a:t>
          </a:r>
        </a:p>
      </dgm:t>
    </dgm:pt>
    <dgm:pt modelId="{026ABA4D-807C-43C2-88A9-4765C179A0BA}" type="parTrans" cxnId="{C7DAD5CD-5E47-478F-A44A-538DFE61AC0A}">
      <dgm:prSet/>
      <dgm:spPr/>
      <dgm:t>
        <a:bodyPr/>
        <a:lstStyle/>
        <a:p>
          <a:endParaRPr lang="en-US"/>
        </a:p>
      </dgm:t>
    </dgm:pt>
    <dgm:pt modelId="{2F7D0561-DD03-4193-8C9F-9823402E0D55}" type="sibTrans" cxnId="{C7DAD5CD-5E47-478F-A44A-538DFE61AC0A}">
      <dgm:prSet/>
      <dgm:spPr/>
      <dgm:t>
        <a:bodyPr/>
        <a:lstStyle/>
        <a:p>
          <a:endParaRPr lang="en-US"/>
        </a:p>
      </dgm:t>
    </dgm:pt>
    <dgm:pt modelId="{D9022CA8-6D30-49CE-A823-8FD9BFEFFA3E}" type="pres">
      <dgm:prSet presAssocID="{6FA0735C-3F01-46F7-8850-9D954E50BF5B}" presName="diagram" presStyleCnt="0">
        <dgm:presLayoutVars>
          <dgm:dir/>
          <dgm:resizeHandles val="exact"/>
        </dgm:presLayoutVars>
      </dgm:prSet>
      <dgm:spPr/>
    </dgm:pt>
    <dgm:pt modelId="{D8D9078F-0E97-40D9-85FA-2B0DA0883BDC}" type="pres">
      <dgm:prSet presAssocID="{6C646ED1-1676-45BC-B87E-7BE88CD55DEB}" presName="node" presStyleLbl="node1" presStyleIdx="0" presStyleCnt="2" custScaleY="190573">
        <dgm:presLayoutVars>
          <dgm:bulletEnabled val="1"/>
        </dgm:presLayoutVars>
      </dgm:prSet>
      <dgm:spPr/>
    </dgm:pt>
    <dgm:pt modelId="{39CDBC86-38B5-44B3-8B8E-ABAFD392AA34}" type="pres">
      <dgm:prSet presAssocID="{A8189236-9F9C-4E0B-8FC4-690B4DCF7357}" presName="sibTrans" presStyleCnt="0"/>
      <dgm:spPr/>
    </dgm:pt>
    <dgm:pt modelId="{C237B1D9-A880-4D96-8898-A06C945F0580}" type="pres">
      <dgm:prSet presAssocID="{B06E79A7-C083-4C3F-8840-2402F2A42D4D}" presName="node" presStyleLbl="node1" presStyleIdx="1" presStyleCnt="2" custScaleY="190573">
        <dgm:presLayoutVars>
          <dgm:bulletEnabled val="1"/>
        </dgm:presLayoutVars>
      </dgm:prSet>
      <dgm:spPr/>
    </dgm:pt>
  </dgm:ptLst>
  <dgm:cxnLst>
    <dgm:cxn modelId="{B4039700-75CF-4569-9023-6D3C42499A92}" type="presOf" srcId="{76729F54-B8DD-4159-B885-C13E6C5ACA4D}" destId="{D8D9078F-0E97-40D9-85FA-2B0DA0883BDC}" srcOrd="0" destOrd="1" presId="urn:microsoft.com/office/officeart/2005/8/layout/default"/>
    <dgm:cxn modelId="{4422F303-ECAA-4B9B-9A1D-4F506E09CABA}" srcId="{6C646ED1-1676-45BC-B87E-7BE88CD55DEB}" destId="{76729F54-B8DD-4159-B885-C13E6C5ACA4D}" srcOrd="0" destOrd="0" parTransId="{91A031C0-97FE-4ADD-A970-C7B98AEFB33F}" sibTransId="{F5C3F512-B1E8-4A7A-9E6B-0C09C24F9DC0}"/>
    <dgm:cxn modelId="{C8CF3806-9332-4726-8121-BAA4D8301FD2}" srcId="{E1EB8B53-7A9D-46FC-8308-A7F1636FA1AC}" destId="{8F79F5C2-588B-470E-9E97-CEF4D958FC70}" srcOrd="0" destOrd="0" parTransId="{B3F609FC-8AB6-42BE-A2EB-B77715BA1B68}" sibTransId="{17745A92-E8AE-425C-B776-3DE126258022}"/>
    <dgm:cxn modelId="{02640B09-2577-4D6D-8974-0F2A3A833693}" srcId="{6C646ED1-1676-45BC-B87E-7BE88CD55DEB}" destId="{E1EB8B53-7A9D-46FC-8308-A7F1636FA1AC}" srcOrd="3" destOrd="0" parTransId="{3CBFBF79-EAFF-4F29-B689-B27E78B90605}" sibTransId="{3E6CEE9C-AAEB-420F-B795-724B9072157B}"/>
    <dgm:cxn modelId="{BB447D09-3CA6-4F50-A520-C23CF2F13731}" type="presOf" srcId="{E1EB8B53-7A9D-46FC-8308-A7F1636FA1AC}" destId="{D8D9078F-0E97-40D9-85FA-2B0DA0883BDC}" srcOrd="0" destOrd="9" presId="urn:microsoft.com/office/officeart/2005/8/layout/default"/>
    <dgm:cxn modelId="{C0BB7910-C4E5-4792-8810-8FC1C07D24B6}" type="presOf" srcId="{B06E79A7-C083-4C3F-8840-2402F2A42D4D}" destId="{C237B1D9-A880-4D96-8898-A06C945F0580}" srcOrd="0" destOrd="0" presId="urn:microsoft.com/office/officeart/2005/8/layout/default"/>
    <dgm:cxn modelId="{90C7F517-E118-4E94-B9CA-4E6C0A47661A}" type="presOf" srcId="{42AFEE83-2582-4BDD-88CF-7E41C2D87513}" destId="{D8D9078F-0E97-40D9-85FA-2B0DA0883BDC}" srcOrd="0" destOrd="8" presId="urn:microsoft.com/office/officeart/2005/8/layout/default"/>
    <dgm:cxn modelId="{C02FBE19-6A33-4BC9-AFC1-5EDA5CDBC4F7}" srcId="{6C646ED1-1676-45BC-B87E-7BE88CD55DEB}" destId="{900CBBB9-3F8F-4295-A92F-9AF87A95078A}" srcOrd="1" destOrd="0" parTransId="{90DAFC28-B4C1-40B8-8C36-3362A04C680A}" sibTransId="{79D29C2B-3B09-4028-A7E0-5B63BA9BC36B}"/>
    <dgm:cxn modelId="{60F08328-260F-45C4-8D19-7F7DECF2F6A1}" type="presOf" srcId="{2D3A76B2-17A1-4E09-B027-03BEADCBB1A6}" destId="{C237B1D9-A880-4D96-8898-A06C945F0580}" srcOrd="0" destOrd="6" presId="urn:microsoft.com/office/officeart/2005/8/layout/default"/>
    <dgm:cxn modelId="{336E2E2B-988D-48F4-9F53-4625CEB6C287}" type="presOf" srcId="{E7553C91-C706-4527-8DF4-1DEF2EA67E4C}" destId="{C237B1D9-A880-4D96-8898-A06C945F0580}" srcOrd="0" destOrd="3" presId="urn:microsoft.com/office/officeart/2005/8/layout/default"/>
    <dgm:cxn modelId="{C32BC82B-5712-47C1-9992-DC3CE9506034}" srcId="{297330B4-9CD9-411D-879F-93457EFC120F}" destId="{42AFEE83-2582-4BDD-88CF-7E41C2D87513}" srcOrd="0" destOrd="0" parTransId="{6288D38E-37B1-4D75-BFEC-A0AB6343F633}" sibTransId="{17F76F69-DEC1-46E6-A1B3-18D11E947E01}"/>
    <dgm:cxn modelId="{0BA6BF2E-BFB1-4A78-A68C-9B68009B6853}" srcId="{E7553C91-C706-4527-8DF4-1DEF2EA67E4C}" destId="{CCC301C0-109E-4853-AC0B-00B96A62D2FC}" srcOrd="0" destOrd="0" parTransId="{434F3A7F-7061-4BB4-895B-3F7D52EBAA5D}" sibTransId="{CCEC8C15-1CC7-4404-9E36-1E591252EA1B}"/>
    <dgm:cxn modelId="{BF85C22F-F0A5-48DD-89DA-1AEA944B5FBA}" type="presOf" srcId="{9987773A-2824-418C-BD06-C7C11D665FD7}" destId="{D8D9078F-0E97-40D9-85FA-2B0DA0883BDC}" srcOrd="0" destOrd="3" presId="urn:microsoft.com/office/officeart/2005/8/layout/default"/>
    <dgm:cxn modelId="{565AFB2F-E30B-48EA-86AC-3BBEB5E208DD}" type="presOf" srcId="{FA6BBC07-24B9-4F0F-8A09-CDC70183A2E3}" destId="{D8D9078F-0E97-40D9-85FA-2B0DA0883BDC}" srcOrd="0" destOrd="2" presId="urn:microsoft.com/office/officeart/2005/8/layout/default"/>
    <dgm:cxn modelId="{C19CB73C-048D-4C39-A56D-2700AE475266}" type="presOf" srcId="{5B8F82DC-6672-473B-A0CE-D34A1F545CB1}" destId="{D8D9078F-0E97-40D9-85FA-2B0DA0883BDC}" srcOrd="0" destOrd="14" presId="urn:microsoft.com/office/officeart/2005/8/layout/default"/>
    <dgm:cxn modelId="{D3D12364-3870-4E4A-A65F-122F48DA3E44}" type="presOf" srcId="{900CBBB9-3F8F-4295-A92F-9AF87A95078A}" destId="{D8D9078F-0E97-40D9-85FA-2B0DA0883BDC}" srcOrd="0" destOrd="5" presId="urn:microsoft.com/office/officeart/2005/8/layout/default"/>
    <dgm:cxn modelId="{44368945-82D6-413C-BA2F-2EE52A45281E}" srcId="{B06E79A7-C083-4C3F-8840-2402F2A42D4D}" destId="{B7684896-0A8D-4397-BE59-666FDC3ED49B}" srcOrd="2" destOrd="0" parTransId="{E7710F2A-734B-4F69-B442-FD99AB16EE64}" sibTransId="{690A7D82-4826-4478-9288-8F4040A87009}"/>
    <dgm:cxn modelId="{AB8A7067-65B5-4E4B-AE5F-FF0D3A2E6534}" type="presOf" srcId="{297330B4-9CD9-411D-879F-93457EFC120F}" destId="{D8D9078F-0E97-40D9-85FA-2B0DA0883BDC}" srcOrd="0" destOrd="7" presId="urn:microsoft.com/office/officeart/2005/8/layout/default"/>
    <dgm:cxn modelId="{6101F44D-21DB-4915-AEE1-0B03E13E8D32}" srcId="{76729F54-B8DD-4159-B885-C13E6C5ACA4D}" destId="{FA6BBC07-24B9-4F0F-8A09-CDC70183A2E3}" srcOrd="0" destOrd="0" parTransId="{0A6AB977-BA49-4869-94BB-E81E3EC11C40}" sibTransId="{80F4191F-25E9-4E51-85F5-91A1C31B24F2}"/>
    <dgm:cxn modelId="{30FA506F-346B-4196-A830-FC96D72904AC}" type="presOf" srcId="{A0693681-E55F-4005-8214-65CB8A42E779}" destId="{D8D9078F-0E97-40D9-85FA-2B0DA0883BDC}" srcOrd="0" destOrd="12" presId="urn:microsoft.com/office/officeart/2005/8/layout/default"/>
    <dgm:cxn modelId="{AE59E351-FFE8-4C56-BDBB-C7D82A2AFAC3}" type="presOf" srcId="{B7684896-0A8D-4397-BE59-666FDC3ED49B}" destId="{C237B1D9-A880-4D96-8898-A06C945F0580}" srcOrd="0" destOrd="5" presId="urn:microsoft.com/office/officeart/2005/8/layout/default"/>
    <dgm:cxn modelId="{C5A82E73-0833-40EA-9CBE-33F9E578E2DD}" type="presOf" srcId="{87B56B2A-D840-4FFD-9307-C3FC18687DFB}" destId="{D8D9078F-0E97-40D9-85FA-2B0DA0883BDC}" srcOrd="0" destOrd="4" presId="urn:microsoft.com/office/officeart/2005/8/layout/default"/>
    <dgm:cxn modelId="{2135C054-8E30-477F-915C-B5684A07D800}" srcId="{6C646ED1-1676-45BC-B87E-7BE88CD55DEB}" destId="{5B8F82DC-6672-473B-A0CE-D34A1F545CB1}" srcOrd="4" destOrd="0" parTransId="{9C7A4D36-7ED9-43ED-BFC2-E0C5111B03F7}" sibTransId="{6E979FE5-C102-4AB9-8EA2-46BBE5A78819}"/>
    <dgm:cxn modelId="{F7291F57-B311-4BB4-8561-F2CB68E60EE5}" srcId="{E1EB8B53-7A9D-46FC-8308-A7F1636FA1AC}" destId="{6A95B76B-7E27-42C4-AD6A-4B6A957AE411}" srcOrd="1" destOrd="0" parTransId="{3832DCFF-026F-4794-B921-8B5EA51506EA}" sibTransId="{328094B4-8896-420F-B8D6-A07091753A50}"/>
    <dgm:cxn modelId="{9952C07C-5932-4043-8E57-E5B5CB57F152}" srcId="{6FA0735C-3F01-46F7-8850-9D954E50BF5B}" destId="{6C646ED1-1676-45BC-B87E-7BE88CD55DEB}" srcOrd="0" destOrd="0" parTransId="{E8F173FA-BE09-47C2-A362-0148ADAD527E}" sibTransId="{A8189236-9F9C-4E0B-8FC4-690B4DCF7357}"/>
    <dgm:cxn modelId="{2D6BE682-ABCF-4071-BE9F-8F3F55DCDDFA}" type="presOf" srcId="{8F79F5C2-588B-470E-9E97-CEF4D958FC70}" destId="{D8D9078F-0E97-40D9-85FA-2B0DA0883BDC}" srcOrd="0" destOrd="10" presId="urn:microsoft.com/office/officeart/2005/8/layout/default"/>
    <dgm:cxn modelId="{1431F582-D09F-43AC-9614-3FF0532A9927}" srcId="{76729F54-B8DD-4159-B885-C13E6C5ACA4D}" destId="{9987773A-2824-418C-BD06-C7C11D665FD7}" srcOrd="1" destOrd="0" parTransId="{7C428F85-3F91-4A26-8DC9-55E82AC7FFF2}" sibTransId="{11D645AE-8ADE-4C9F-BD19-51E4E2098C39}"/>
    <dgm:cxn modelId="{E8894086-C1F8-4B0D-88AC-C74DDC69E839}" srcId="{6C646ED1-1676-45BC-B87E-7BE88CD55DEB}" destId="{297330B4-9CD9-411D-879F-93457EFC120F}" srcOrd="2" destOrd="0" parTransId="{812FCE41-EB72-484D-B92B-87C24D2A134D}" sibTransId="{8837FE5F-A765-4681-AE3C-0C82AC0DDC35}"/>
    <dgm:cxn modelId="{0F9C7C87-799D-452B-A0ED-CAD92535204E}" srcId="{76729F54-B8DD-4159-B885-C13E6C5ACA4D}" destId="{87B56B2A-D840-4FFD-9307-C3FC18687DFB}" srcOrd="2" destOrd="0" parTransId="{07D0CE8A-C013-4247-B11E-9C552BB9554C}" sibTransId="{E675DEA0-7F80-4823-AE95-B783930B2B20}"/>
    <dgm:cxn modelId="{70E4FD88-6D5C-4DB3-AABD-67C72BFE5622}" srcId="{E1EB8B53-7A9D-46FC-8308-A7F1636FA1AC}" destId="{D72E0CBE-980A-4B5C-A93E-61CE86DF53B6}" srcOrd="3" destOrd="0" parTransId="{AB29B6B7-A32B-4C86-8CFE-E0DF0CD40891}" sibTransId="{99B51050-7AA7-4A52-9E40-E15C43AE3EC4}"/>
    <dgm:cxn modelId="{10D1C98C-1B09-4769-A017-28838CE0178C}" srcId="{6FA0735C-3F01-46F7-8850-9D954E50BF5B}" destId="{B06E79A7-C083-4C3F-8840-2402F2A42D4D}" srcOrd="1" destOrd="0" parTransId="{3E8EB22A-E32E-4EBF-A71E-8E8A07E15408}" sibTransId="{40BC058C-A18A-4360-B521-EAB02515BF91}"/>
    <dgm:cxn modelId="{A7FDFAA4-74EF-4D76-A7E3-38DD6127B02C}" type="presOf" srcId="{6CCE2480-1455-4497-AFA7-3E048DFD1ACA}" destId="{C237B1D9-A880-4D96-8898-A06C945F0580}" srcOrd="0" destOrd="1" presId="urn:microsoft.com/office/officeart/2005/8/layout/default"/>
    <dgm:cxn modelId="{9EC76CAC-64DA-4AD3-A7CD-7941851BF8C8}" type="presOf" srcId="{CCC301C0-109E-4853-AC0B-00B96A62D2FC}" destId="{C237B1D9-A880-4D96-8898-A06C945F0580}" srcOrd="0" destOrd="4" presId="urn:microsoft.com/office/officeart/2005/8/layout/default"/>
    <dgm:cxn modelId="{FC7A1FB7-12DC-4F5A-AD20-B4542F26FB39}" type="presOf" srcId="{D72E0CBE-980A-4B5C-A93E-61CE86DF53B6}" destId="{D8D9078F-0E97-40D9-85FA-2B0DA0883BDC}" srcOrd="0" destOrd="13" presId="urn:microsoft.com/office/officeart/2005/8/layout/default"/>
    <dgm:cxn modelId="{8569DEC0-B4D4-4328-9D5C-719D32B727DD}" type="presOf" srcId="{3D300486-8C7A-4CD8-A166-89394BDB03C0}" destId="{C237B1D9-A880-4D96-8898-A06C945F0580}" srcOrd="0" destOrd="7" presId="urn:microsoft.com/office/officeart/2005/8/layout/default"/>
    <dgm:cxn modelId="{7CB402C4-FED4-4A7C-803C-88AE9C2DEB40}" srcId="{6CCE2480-1455-4497-AFA7-3E048DFD1ACA}" destId="{6B64ECC7-B79B-4F3F-8F6D-A52FF1EDA8F1}" srcOrd="0" destOrd="0" parTransId="{543C9256-A3B9-4734-A483-019210DDCC28}" sibTransId="{E1E62590-3A1F-4F71-A958-CC708704EE05}"/>
    <dgm:cxn modelId="{13C0FECA-4AB4-4928-916B-93DAA18206EF}" srcId="{E1EB8B53-7A9D-46FC-8308-A7F1636FA1AC}" destId="{A0693681-E55F-4005-8214-65CB8A42E779}" srcOrd="2" destOrd="0" parTransId="{8FC75702-D1A8-4D64-B71D-D204C1E01E0F}" sibTransId="{0D78C65C-E010-40A8-A107-0CB2A4A9AE5A}"/>
    <dgm:cxn modelId="{C7DAD5CD-5E47-478F-A44A-538DFE61AC0A}" srcId="{B7684896-0A8D-4397-BE59-666FDC3ED49B}" destId="{3D300486-8C7A-4CD8-A166-89394BDB03C0}" srcOrd="1" destOrd="0" parTransId="{026ABA4D-807C-43C2-88A9-4765C179A0BA}" sibTransId="{2F7D0561-DD03-4193-8C9F-9823402E0D55}"/>
    <dgm:cxn modelId="{D8CF08DA-84A4-41EB-92E6-9F62DEFC71CE}" type="presOf" srcId="{6B64ECC7-B79B-4F3F-8F6D-A52FF1EDA8F1}" destId="{C237B1D9-A880-4D96-8898-A06C945F0580}" srcOrd="0" destOrd="2" presId="urn:microsoft.com/office/officeart/2005/8/layout/default"/>
    <dgm:cxn modelId="{D07FADDB-B7FE-4F84-9F18-26CCE06031CA}" type="presOf" srcId="{6FA0735C-3F01-46F7-8850-9D954E50BF5B}" destId="{D9022CA8-6D30-49CE-A823-8FD9BFEFFA3E}" srcOrd="0" destOrd="0" presId="urn:microsoft.com/office/officeart/2005/8/layout/default"/>
    <dgm:cxn modelId="{66876BDC-DB14-45E5-91DC-9CE108D1D561}" srcId="{B06E79A7-C083-4C3F-8840-2402F2A42D4D}" destId="{E7553C91-C706-4527-8DF4-1DEF2EA67E4C}" srcOrd="1" destOrd="0" parTransId="{214B1511-12C2-45D2-BFDF-3F1EBAA7A900}" sibTransId="{9E245182-0533-41BB-814A-B0E6552F1D86}"/>
    <dgm:cxn modelId="{3904BDDF-3377-406C-B965-8555FFED95C1}" srcId="{900CBBB9-3F8F-4295-A92F-9AF87A95078A}" destId="{7F153332-D665-42F8-9B70-79E572FF8CF2}" srcOrd="0" destOrd="0" parTransId="{EE6A56CD-8B9E-4423-80F3-ED7B08D5443C}" sibTransId="{F160A956-02F0-4A60-A3C2-7BE51A23300C}"/>
    <dgm:cxn modelId="{1B3EC4DF-C465-4A75-B2B4-02707A2449B7}" srcId="{B7684896-0A8D-4397-BE59-666FDC3ED49B}" destId="{2D3A76B2-17A1-4E09-B027-03BEADCBB1A6}" srcOrd="0" destOrd="0" parTransId="{AC151CCE-1EB7-4AF1-9189-D9264A7CD502}" sibTransId="{42A2D892-263F-4990-8D77-E4DEB1295C92}"/>
    <dgm:cxn modelId="{296074E7-1930-40C8-9DEF-051CE803EB26}" type="presOf" srcId="{7F153332-D665-42F8-9B70-79E572FF8CF2}" destId="{D8D9078F-0E97-40D9-85FA-2B0DA0883BDC}" srcOrd="0" destOrd="6" presId="urn:microsoft.com/office/officeart/2005/8/layout/default"/>
    <dgm:cxn modelId="{D1BC90F6-7A0E-4F70-9D66-EA7AED6A2F42}" type="presOf" srcId="{6A95B76B-7E27-42C4-AD6A-4B6A957AE411}" destId="{D8D9078F-0E97-40D9-85FA-2B0DA0883BDC}" srcOrd="0" destOrd="11" presId="urn:microsoft.com/office/officeart/2005/8/layout/default"/>
    <dgm:cxn modelId="{5013D8FD-FF13-4EE5-8225-768FD75BE44A}" srcId="{B06E79A7-C083-4C3F-8840-2402F2A42D4D}" destId="{6CCE2480-1455-4497-AFA7-3E048DFD1ACA}" srcOrd="0" destOrd="0" parTransId="{43A89996-AFC3-41CF-BE86-3D28C889E560}" sibTransId="{0226557E-6399-459D-8DB0-CECE8B0448C0}"/>
    <dgm:cxn modelId="{77C6C3FF-9439-46C3-8FAB-8E9DE668049F}" type="presOf" srcId="{6C646ED1-1676-45BC-B87E-7BE88CD55DEB}" destId="{D8D9078F-0E97-40D9-85FA-2B0DA0883BDC}" srcOrd="0" destOrd="0" presId="urn:microsoft.com/office/officeart/2005/8/layout/default"/>
    <dgm:cxn modelId="{6777A2B3-B2F5-415B-81E4-2298DCC1C8A2}" type="presParOf" srcId="{D9022CA8-6D30-49CE-A823-8FD9BFEFFA3E}" destId="{D8D9078F-0E97-40D9-85FA-2B0DA0883BDC}" srcOrd="0" destOrd="0" presId="urn:microsoft.com/office/officeart/2005/8/layout/default"/>
    <dgm:cxn modelId="{A60622D6-4C53-4B54-A099-3636141D3C28}" type="presParOf" srcId="{D9022CA8-6D30-49CE-A823-8FD9BFEFFA3E}" destId="{39CDBC86-38B5-44B3-8B8E-ABAFD392AA34}" srcOrd="1" destOrd="0" presId="urn:microsoft.com/office/officeart/2005/8/layout/default"/>
    <dgm:cxn modelId="{F0AFAF53-053E-4E06-902D-0ABC760B242B}" type="presParOf" srcId="{D9022CA8-6D30-49CE-A823-8FD9BFEFFA3E}" destId="{C237B1D9-A880-4D96-8898-A06C945F058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A0735C-3F01-46F7-8850-9D954E50BF5B}"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en-US"/>
        </a:p>
      </dgm:t>
    </dgm:pt>
    <dgm:pt modelId="{6C646ED1-1676-45BC-B87E-7BE88CD55DEB}">
      <dgm:prSet phldrT="[Text]" custT="1"/>
      <dgm:spPr/>
      <dgm:t>
        <a:bodyPr/>
        <a:lstStyle/>
        <a:p>
          <a:r>
            <a:rPr lang="en-US" sz="2000"/>
            <a:t>Chicago</a:t>
          </a:r>
        </a:p>
      </dgm:t>
    </dgm:pt>
    <dgm:pt modelId="{E8F173FA-BE09-47C2-A362-0148ADAD527E}" type="parTrans" cxnId="{9952C07C-5932-4043-8E57-E5B5CB57F152}">
      <dgm:prSet/>
      <dgm:spPr/>
      <dgm:t>
        <a:bodyPr/>
        <a:lstStyle/>
        <a:p>
          <a:endParaRPr lang="en-US" sz="1200"/>
        </a:p>
      </dgm:t>
    </dgm:pt>
    <dgm:pt modelId="{A8189236-9F9C-4E0B-8FC4-690B4DCF7357}" type="sibTrans" cxnId="{9952C07C-5932-4043-8E57-E5B5CB57F152}">
      <dgm:prSet/>
      <dgm:spPr/>
      <dgm:t>
        <a:bodyPr/>
        <a:lstStyle/>
        <a:p>
          <a:endParaRPr lang="en-US" sz="1200"/>
        </a:p>
      </dgm:t>
    </dgm:pt>
    <dgm:pt modelId="{B06E79A7-C083-4C3F-8840-2402F2A42D4D}">
      <dgm:prSet phldrT="[Text]" custT="1"/>
      <dgm:spPr/>
      <dgm:t>
        <a:bodyPr/>
        <a:lstStyle/>
        <a:p>
          <a:r>
            <a:rPr lang="en-US" sz="2000" dirty="0"/>
            <a:t>Out of Chicago Market </a:t>
          </a:r>
        </a:p>
      </dgm:t>
    </dgm:pt>
    <dgm:pt modelId="{3E8EB22A-E32E-4EBF-A71E-8E8A07E15408}" type="parTrans" cxnId="{10D1C98C-1B09-4769-A017-28838CE0178C}">
      <dgm:prSet/>
      <dgm:spPr/>
      <dgm:t>
        <a:bodyPr/>
        <a:lstStyle/>
        <a:p>
          <a:endParaRPr lang="en-US" sz="1200"/>
        </a:p>
      </dgm:t>
    </dgm:pt>
    <dgm:pt modelId="{40BC058C-A18A-4360-B521-EAB02515BF91}" type="sibTrans" cxnId="{10D1C98C-1B09-4769-A017-28838CE0178C}">
      <dgm:prSet/>
      <dgm:spPr/>
      <dgm:t>
        <a:bodyPr/>
        <a:lstStyle/>
        <a:p>
          <a:endParaRPr lang="en-US" sz="1200"/>
        </a:p>
      </dgm:t>
    </dgm:pt>
    <dgm:pt modelId="{6CCE2480-1455-4497-AFA7-3E048DFD1ACA}">
      <dgm:prSet phldrT="[Text]" custT="1"/>
      <dgm:spPr/>
      <dgm:t>
        <a:bodyPr/>
        <a:lstStyle/>
        <a:p>
          <a:r>
            <a:rPr lang="en-US" sz="1200" b="1"/>
            <a:t>Phase 1: </a:t>
          </a:r>
        </a:p>
      </dgm:t>
    </dgm:pt>
    <dgm:pt modelId="{43A89996-AFC3-41CF-BE86-3D28C889E560}" type="parTrans" cxnId="{5013D8FD-FF13-4EE5-8225-768FD75BE44A}">
      <dgm:prSet/>
      <dgm:spPr/>
      <dgm:t>
        <a:bodyPr/>
        <a:lstStyle/>
        <a:p>
          <a:endParaRPr lang="en-US" sz="1200"/>
        </a:p>
      </dgm:t>
    </dgm:pt>
    <dgm:pt modelId="{0226557E-6399-459D-8DB0-CECE8B0448C0}" type="sibTrans" cxnId="{5013D8FD-FF13-4EE5-8225-768FD75BE44A}">
      <dgm:prSet/>
      <dgm:spPr/>
      <dgm:t>
        <a:bodyPr/>
        <a:lstStyle/>
        <a:p>
          <a:endParaRPr lang="en-US" sz="1200"/>
        </a:p>
      </dgm:t>
    </dgm:pt>
    <dgm:pt modelId="{34FBD354-C175-464B-AE0F-A622135558EE}">
      <dgm:prSet phldrT="[Text]" custT="1"/>
      <dgm:spPr/>
      <dgm:t>
        <a:bodyPr/>
        <a:lstStyle/>
        <a:p>
          <a:r>
            <a:rPr lang="en-US" sz="1200"/>
            <a:t>Phone Screen </a:t>
          </a:r>
        </a:p>
      </dgm:t>
    </dgm:pt>
    <dgm:pt modelId="{0D6A9D96-EE2E-4EEF-AC1F-71C1DAF90C16}" type="parTrans" cxnId="{A2929A04-82A6-4B31-9FCE-199BE051EAF8}">
      <dgm:prSet/>
      <dgm:spPr/>
      <dgm:t>
        <a:bodyPr/>
        <a:lstStyle/>
        <a:p>
          <a:endParaRPr lang="en-US" sz="1200"/>
        </a:p>
      </dgm:t>
    </dgm:pt>
    <dgm:pt modelId="{A4DA9C7E-1218-4729-9EDA-E4EDBD856AA7}" type="sibTrans" cxnId="{A2929A04-82A6-4B31-9FCE-199BE051EAF8}">
      <dgm:prSet/>
      <dgm:spPr/>
      <dgm:t>
        <a:bodyPr/>
        <a:lstStyle/>
        <a:p>
          <a:endParaRPr lang="en-US" sz="1200"/>
        </a:p>
      </dgm:t>
    </dgm:pt>
    <dgm:pt modelId="{AE1BD249-982F-447D-AA9A-E97FDDF211B5}">
      <dgm:prSet phldrT="[Text]" custT="1"/>
      <dgm:spPr/>
      <dgm:t>
        <a:bodyPr/>
        <a:lstStyle/>
        <a:p>
          <a:r>
            <a:rPr lang="en-US" sz="1200" b="1" dirty="0"/>
            <a:t>Phase 2: </a:t>
          </a:r>
          <a:r>
            <a:rPr lang="en-US" sz="1200" dirty="0">
              <a:latin typeface="Calibri Light" panose="020F0302020204030204"/>
            </a:rPr>
            <a:t> </a:t>
          </a:r>
          <a:endParaRPr lang="en-US" sz="1200" b="1" dirty="0"/>
        </a:p>
      </dgm:t>
    </dgm:pt>
    <dgm:pt modelId="{2DA1279B-3B33-41CF-A371-615EC02803AE}" type="parTrans" cxnId="{0D7E501A-BBF3-438A-A4C5-FCD9679EE5EC}">
      <dgm:prSet/>
      <dgm:spPr/>
      <dgm:t>
        <a:bodyPr/>
        <a:lstStyle/>
        <a:p>
          <a:endParaRPr lang="en-US" sz="1200"/>
        </a:p>
      </dgm:t>
    </dgm:pt>
    <dgm:pt modelId="{F97E4FC8-CF0A-4027-9EEB-7365C132487A}" type="sibTrans" cxnId="{0D7E501A-BBF3-438A-A4C5-FCD9679EE5EC}">
      <dgm:prSet/>
      <dgm:spPr/>
      <dgm:t>
        <a:bodyPr/>
        <a:lstStyle/>
        <a:p>
          <a:endParaRPr lang="en-US" sz="1200"/>
        </a:p>
      </dgm:t>
    </dgm:pt>
    <dgm:pt modelId="{5B8F82DC-6672-473B-A0CE-D34A1F545CB1}">
      <dgm:prSet phldrT="[Text]" custT="1"/>
      <dgm:spPr/>
      <dgm:t>
        <a:bodyPr/>
        <a:lstStyle/>
        <a:p>
          <a:endParaRPr lang="en-US" sz="1200"/>
        </a:p>
      </dgm:t>
    </dgm:pt>
    <dgm:pt modelId="{9C7A4D36-7ED9-43ED-BFC2-E0C5111B03F7}" type="parTrans" cxnId="{2135C054-8E30-477F-915C-B5684A07D800}">
      <dgm:prSet/>
      <dgm:spPr/>
      <dgm:t>
        <a:bodyPr/>
        <a:lstStyle/>
        <a:p>
          <a:endParaRPr lang="en-US" sz="1200"/>
        </a:p>
      </dgm:t>
    </dgm:pt>
    <dgm:pt modelId="{6E979FE5-C102-4AB9-8EA2-46BBE5A78819}" type="sibTrans" cxnId="{2135C054-8E30-477F-915C-B5684A07D800}">
      <dgm:prSet/>
      <dgm:spPr/>
      <dgm:t>
        <a:bodyPr/>
        <a:lstStyle/>
        <a:p>
          <a:endParaRPr lang="en-US" sz="1200"/>
        </a:p>
      </dgm:t>
    </dgm:pt>
    <dgm:pt modelId="{EF1B0889-A0B9-49DE-AB55-7E58A55ADBFB}">
      <dgm:prSet phldrT="[Text]" custT="1"/>
      <dgm:spPr/>
      <dgm:t>
        <a:bodyPr/>
        <a:lstStyle/>
        <a:p>
          <a:r>
            <a:rPr lang="en-US" sz="1200" b="1"/>
            <a:t>Phase 3: </a:t>
          </a:r>
        </a:p>
      </dgm:t>
    </dgm:pt>
    <dgm:pt modelId="{7958133A-4BE7-4BDA-A786-D9664980D0FF}" type="parTrans" cxnId="{78650B1D-F950-405F-BC6F-8D23D9804D4B}">
      <dgm:prSet/>
      <dgm:spPr/>
      <dgm:t>
        <a:bodyPr/>
        <a:lstStyle/>
        <a:p>
          <a:endParaRPr lang="en-US" sz="1200"/>
        </a:p>
      </dgm:t>
    </dgm:pt>
    <dgm:pt modelId="{DBB6BE85-093A-4A66-8F16-76116BA62FF6}" type="sibTrans" cxnId="{78650B1D-F950-405F-BC6F-8D23D9804D4B}">
      <dgm:prSet/>
      <dgm:spPr/>
      <dgm:t>
        <a:bodyPr/>
        <a:lstStyle/>
        <a:p>
          <a:endParaRPr lang="en-US" sz="1200"/>
        </a:p>
      </dgm:t>
    </dgm:pt>
    <dgm:pt modelId="{8B9A3AEC-1DE3-4D6D-8221-D14A280E1BA5}">
      <dgm:prSet phldrT="[Text]" custT="1"/>
      <dgm:spPr/>
      <dgm:t>
        <a:bodyPr/>
        <a:lstStyle/>
        <a:p>
          <a:r>
            <a:rPr lang="en-US" sz="1200"/>
            <a:t>In Person Interviews: Coffee/Lunch and Confirming Interview </a:t>
          </a:r>
        </a:p>
      </dgm:t>
    </dgm:pt>
    <dgm:pt modelId="{96D905C4-A04A-4C81-867F-1D75B0E6817E}" type="parTrans" cxnId="{5C21B16A-8374-4840-8F89-A7457A431BC8}">
      <dgm:prSet/>
      <dgm:spPr/>
      <dgm:t>
        <a:bodyPr/>
        <a:lstStyle/>
        <a:p>
          <a:endParaRPr lang="en-US" sz="1200"/>
        </a:p>
      </dgm:t>
    </dgm:pt>
    <dgm:pt modelId="{8F3B80B2-9AB1-4D4F-91AC-D5BAA0BF6BA1}" type="sibTrans" cxnId="{5C21B16A-8374-4840-8F89-A7457A431BC8}">
      <dgm:prSet/>
      <dgm:spPr/>
      <dgm:t>
        <a:bodyPr/>
        <a:lstStyle/>
        <a:p>
          <a:endParaRPr lang="en-US" sz="1200"/>
        </a:p>
      </dgm:t>
    </dgm:pt>
    <dgm:pt modelId="{6B64ECC7-B79B-4F3F-8F6D-A52FF1EDA8F1}">
      <dgm:prSet phldrT="[Text]" custT="1"/>
      <dgm:spPr/>
      <dgm:t>
        <a:bodyPr/>
        <a:lstStyle/>
        <a:p>
          <a:r>
            <a:rPr lang="en-US" sz="1200"/>
            <a:t>Phone Screen </a:t>
          </a:r>
        </a:p>
      </dgm:t>
    </dgm:pt>
    <dgm:pt modelId="{543C9256-A3B9-4734-A483-019210DDCC28}" type="parTrans" cxnId="{7CB402C4-FED4-4A7C-803C-88AE9C2DEB40}">
      <dgm:prSet/>
      <dgm:spPr/>
      <dgm:t>
        <a:bodyPr/>
        <a:lstStyle/>
        <a:p>
          <a:endParaRPr lang="en-US" sz="1200"/>
        </a:p>
      </dgm:t>
    </dgm:pt>
    <dgm:pt modelId="{E1E62590-3A1F-4F71-A958-CC708704EE05}" type="sibTrans" cxnId="{7CB402C4-FED4-4A7C-803C-88AE9C2DEB40}">
      <dgm:prSet/>
      <dgm:spPr/>
      <dgm:t>
        <a:bodyPr/>
        <a:lstStyle/>
        <a:p>
          <a:endParaRPr lang="en-US" sz="1200"/>
        </a:p>
      </dgm:t>
    </dgm:pt>
    <dgm:pt modelId="{5E859AEE-C6B1-4850-A2A6-74875AF4C01E}">
      <dgm:prSet phldrT="[Text]" custT="1"/>
      <dgm:spPr/>
      <dgm:t>
        <a:bodyPr/>
        <a:lstStyle/>
        <a:p>
          <a:r>
            <a:rPr lang="en-US" sz="1200" b="1" dirty="0"/>
            <a:t>Phase 2: </a:t>
          </a:r>
        </a:p>
      </dgm:t>
    </dgm:pt>
    <dgm:pt modelId="{6DF0F7B1-F096-4789-8953-39867DD6D6F0}" type="parTrans" cxnId="{9F79517F-29C1-41E5-956F-E6F125000D5A}">
      <dgm:prSet/>
      <dgm:spPr/>
      <dgm:t>
        <a:bodyPr/>
        <a:lstStyle/>
        <a:p>
          <a:endParaRPr lang="en-US" sz="1200"/>
        </a:p>
      </dgm:t>
    </dgm:pt>
    <dgm:pt modelId="{DAAE3BEA-3BDC-4C29-8D81-75A2EB6C39E7}" type="sibTrans" cxnId="{9F79517F-29C1-41E5-956F-E6F125000D5A}">
      <dgm:prSet/>
      <dgm:spPr/>
      <dgm:t>
        <a:bodyPr/>
        <a:lstStyle/>
        <a:p>
          <a:endParaRPr lang="en-US" sz="1200"/>
        </a:p>
      </dgm:t>
    </dgm:pt>
    <dgm:pt modelId="{3554E233-8FCF-487D-879F-58CBBE36A8EE}">
      <dgm:prSet phldrT="[Text]" custT="1"/>
      <dgm:spPr/>
      <dgm:t>
        <a:bodyPr/>
        <a:lstStyle/>
        <a:p>
          <a:r>
            <a:rPr lang="en-US" sz="1200" dirty="0"/>
            <a:t>Virtual Interviews: Case Study, Behavioral, Skills &amp; Experience</a:t>
          </a:r>
        </a:p>
      </dgm:t>
    </dgm:pt>
    <dgm:pt modelId="{50BAEAFE-C204-4A97-ADDF-AA507EA48E3B}" type="parTrans" cxnId="{98909EFC-67D8-4149-A350-72210EC1C7C9}">
      <dgm:prSet/>
      <dgm:spPr/>
      <dgm:t>
        <a:bodyPr/>
        <a:lstStyle/>
        <a:p>
          <a:endParaRPr lang="en-US" sz="1200"/>
        </a:p>
      </dgm:t>
    </dgm:pt>
    <dgm:pt modelId="{536A2CC6-E27E-4221-BEB3-50C05B010365}" type="sibTrans" cxnId="{98909EFC-67D8-4149-A350-72210EC1C7C9}">
      <dgm:prSet/>
      <dgm:spPr/>
      <dgm:t>
        <a:bodyPr/>
        <a:lstStyle/>
        <a:p>
          <a:endParaRPr lang="en-US" sz="1200"/>
        </a:p>
      </dgm:t>
    </dgm:pt>
    <dgm:pt modelId="{E7553C91-C706-4527-8DF4-1DEF2EA67E4C}">
      <dgm:prSet phldrT="[Text]" custT="1"/>
      <dgm:spPr/>
      <dgm:t>
        <a:bodyPr/>
        <a:lstStyle/>
        <a:p>
          <a:r>
            <a:rPr lang="en-US" sz="1200" b="1"/>
            <a:t>Phase 3:</a:t>
          </a:r>
        </a:p>
      </dgm:t>
    </dgm:pt>
    <dgm:pt modelId="{214B1511-12C2-45D2-BFDF-3F1EBAA7A900}" type="parTrans" cxnId="{66876BDC-DB14-45E5-91DC-9CE108D1D561}">
      <dgm:prSet/>
      <dgm:spPr/>
      <dgm:t>
        <a:bodyPr/>
        <a:lstStyle/>
        <a:p>
          <a:endParaRPr lang="en-US" sz="1200"/>
        </a:p>
      </dgm:t>
    </dgm:pt>
    <dgm:pt modelId="{9E245182-0533-41BB-814A-B0E6552F1D86}" type="sibTrans" cxnId="{66876BDC-DB14-45E5-91DC-9CE108D1D561}">
      <dgm:prSet/>
      <dgm:spPr/>
      <dgm:t>
        <a:bodyPr/>
        <a:lstStyle/>
        <a:p>
          <a:endParaRPr lang="en-US" sz="1200"/>
        </a:p>
      </dgm:t>
    </dgm:pt>
    <dgm:pt modelId="{CCC301C0-109E-4853-AC0B-00B96A62D2FC}">
      <dgm:prSet phldrT="[Text]" custT="1"/>
      <dgm:spPr/>
      <dgm:t>
        <a:bodyPr/>
        <a:lstStyle/>
        <a:p>
          <a:pPr rtl="0"/>
          <a:r>
            <a:rPr lang="en-US" sz="1200" dirty="0"/>
            <a:t>In Person Interviews: Coffee/Lunch and Confirming Interview</a:t>
          </a:r>
        </a:p>
      </dgm:t>
    </dgm:pt>
    <dgm:pt modelId="{434F3A7F-7061-4BB4-895B-3F7D52EBAA5D}" type="parTrans" cxnId="{0BA6BF2E-BFB1-4A78-A68C-9B68009B6853}">
      <dgm:prSet/>
      <dgm:spPr/>
      <dgm:t>
        <a:bodyPr/>
        <a:lstStyle/>
        <a:p>
          <a:endParaRPr lang="en-US" sz="1200"/>
        </a:p>
      </dgm:t>
    </dgm:pt>
    <dgm:pt modelId="{CCEC8C15-1CC7-4404-9E36-1E591252EA1B}" type="sibTrans" cxnId="{0BA6BF2E-BFB1-4A78-A68C-9B68009B6853}">
      <dgm:prSet/>
      <dgm:spPr/>
      <dgm:t>
        <a:bodyPr/>
        <a:lstStyle/>
        <a:p>
          <a:endParaRPr lang="en-US" sz="1200"/>
        </a:p>
      </dgm:t>
    </dgm:pt>
    <dgm:pt modelId="{76729F54-B8DD-4159-B885-C13E6C5ACA4D}">
      <dgm:prSet phldrT="[Text]" custT="1"/>
      <dgm:spPr/>
      <dgm:t>
        <a:bodyPr/>
        <a:lstStyle/>
        <a:p>
          <a:r>
            <a:rPr lang="en-US" sz="1200" b="1"/>
            <a:t>Phase 1: </a:t>
          </a:r>
        </a:p>
      </dgm:t>
    </dgm:pt>
    <dgm:pt modelId="{F5C3F512-B1E8-4A7A-9E6B-0C09C24F9DC0}" type="sibTrans" cxnId="{4422F303-ECAA-4B9B-9A1D-4F506E09CABA}">
      <dgm:prSet/>
      <dgm:spPr/>
      <dgm:t>
        <a:bodyPr/>
        <a:lstStyle/>
        <a:p>
          <a:endParaRPr lang="en-US" sz="1200"/>
        </a:p>
      </dgm:t>
    </dgm:pt>
    <dgm:pt modelId="{91A031C0-97FE-4ADD-A970-C7B98AEFB33F}" type="parTrans" cxnId="{4422F303-ECAA-4B9B-9A1D-4F506E09CABA}">
      <dgm:prSet/>
      <dgm:spPr/>
      <dgm:t>
        <a:bodyPr/>
        <a:lstStyle/>
        <a:p>
          <a:endParaRPr lang="en-US" sz="1200"/>
        </a:p>
      </dgm:t>
    </dgm:pt>
    <dgm:pt modelId="{2597B028-7682-4A19-A04B-E51EA9FA5301}">
      <dgm:prSet phldr="0"/>
      <dgm:spPr/>
      <dgm:t>
        <a:bodyPr/>
        <a:lstStyle/>
        <a:p>
          <a:r>
            <a:rPr lang="en-US" sz="1200" dirty="0"/>
            <a:t>In Person  or Virtual Interviews: Case Study, Behavioral, Skills &amp; Experience</a:t>
          </a:r>
          <a:endParaRPr lang="en-US" dirty="0"/>
        </a:p>
      </dgm:t>
    </dgm:pt>
    <dgm:pt modelId="{1844360C-E381-4F90-A08F-14901607E60C}" type="parTrans" cxnId="{77EB0BFF-C799-4F65-9629-EF2F24E461EC}">
      <dgm:prSet/>
      <dgm:spPr/>
      <dgm:t>
        <a:bodyPr/>
        <a:lstStyle/>
        <a:p>
          <a:endParaRPr lang="en-US"/>
        </a:p>
      </dgm:t>
    </dgm:pt>
    <dgm:pt modelId="{18BEBA37-8CDD-458C-A548-C189F416B2BD}" type="sibTrans" cxnId="{77EB0BFF-C799-4F65-9629-EF2F24E461EC}">
      <dgm:prSet/>
      <dgm:spPr/>
      <dgm:t>
        <a:bodyPr/>
        <a:lstStyle/>
        <a:p>
          <a:endParaRPr lang="en-US"/>
        </a:p>
      </dgm:t>
    </dgm:pt>
    <dgm:pt modelId="{D9022CA8-6D30-49CE-A823-8FD9BFEFFA3E}" type="pres">
      <dgm:prSet presAssocID="{6FA0735C-3F01-46F7-8850-9D954E50BF5B}" presName="diagram" presStyleCnt="0">
        <dgm:presLayoutVars>
          <dgm:dir/>
          <dgm:resizeHandles val="exact"/>
        </dgm:presLayoutVars>
      </dgm:prSet>
      <dgm:spPr/>
    </dgm:pt>
    <dgm:pt modelId="{D8D9078F-0E97-40D9-85FA-2B0DA0883BDC}" type="pres">
      <dgm:prSet presAssocID="{6C646ED1-1676-45BC-B87E-7BE88CD55DEB}" presName="node" presStyleLbl="node1" presStyleIdx="0" presStyleCnt="2" custScaleY="141002">
        <dgm:presLayoutVars>
          <dgm:bulletEnabled val="1"/>
        </dgm:presLayoutVars>
      </dgm:prSet>
      <dgm:spPr/>
    </dgm:pt>
    <dgm:pt modelId="{39CDBC86-38B5-44B3-8B8E-ABAFD392AA34}" type="pres">
      <dgm:prSet presAssocID="{A8189236-9F9C-4E0B-8FC4-690B4DCF7357}" presName="sibTrans" presStyleCnt="0"/>
      <dgm:spPr/>
    </dgm:pt>
    <dgm:pt modelId="{C237B1D9-A880-4D96-8898-A06C945F0580}" type="pres">
      <dgm:prSet presAssocID="{B06E79A7-C083-4C3F-8840-2402F2A42D4D}" presName="node" presStyleLbl="node1" presStyleIdx="1" presStyleCnt="2" custScaleY="140153">
        <dgm:presLayoutVars>
          <dgm:bulletEnabled val="1"/>
        </dgm:presLayoutVars>
      </dgm:prSet>
      <dgm:spPr/>
    </dgm:pt>
  </dgm:ptLst>
  <dgm:cxnLst>
    <dgm:cxn modelId="{4422F303-ECAA-4B9B-9A1D-4F506E09CABA}" srcId="{6C646ED1-1676-45BC-B87E-7BE88CD55DEB}" destId="{76729F54-B8DD-4159-B885-C13E6C5ACA4D}" srcOrd="0" destOrd="0" parTransId="{91A031C0-97FE-4ADD-A970-C7B98AEFB33F}" sibTransId="{F5C3F512-B1E8-4A7A-9E6B-0C09C24F9DC0}"/>
    <dgm:cxn modelId="{A2929A04-82A6-4B31-9FCE-199BE051EAF8}" srcId="{76729F54-B8DD-4159-B885-C13E6C5ACA4D}" destId="{34FBD354-C175-464B-AE0F-A622135558EE}" srcOrd="0" destOrd="0" parTransId="{0D6A9D96-EE2E-4EEF-AC1F-71C1DAF90C16}" sibTransId="{A4DA9C7E-1218-4729-9EDA-E4EDBD856AA7}"/>
    <dgm:cxn modelId="{6747650A-FA62-4FFF-834E-D67FB096096B}" type="presOf" srcId="{6B64ECC7-B79B-4F3F-8F6D-A52FF1EDA8F1}" destId="{C237B1D9-A880-4D96-8898-A06C945F0580}" srcOrd="0" destOrd="2" presId="urn:microsoft.com/office/officeart/2005/8/layout/default"/>
    <dgm:cxn modelId="{1F81E318-584F-49AC-B4A0-6FE37CFE0183}" type="presOf" srcId="{76729F54-B8DD-4159-B885-C13E6C5ACA4D}" destId="{D8D9078F-0E97-40D9-85FA-2B0DA0883BDC}" srcOrd="0" destOrd="1" presId="urn:microsoft.com/office/officeart/2005/8/layout/default"/>
    <dgm:cxn modelId="{0D7E501A-BBF3-438A-A4C5-FCD9679EE5EC}" srcId="{6C646ED1-1676-45BC-B87E-7BE88CD55DEB}" destId="{AE1BD249-982F-447D-AA9A-E97FDDF211B5}" srcOrd="1" destOrd="0" parTransId="{2DA1279B-3B33-41CF-A371-615EC02803AE}" sibTransId="{F97E4FC8-CF0A-4027-9EEB-7365C132487A}"/>
    <dgm:cxn modelId="{78650B1D-F950-405F-BC6F-8D23D9804D4B}" srcId="{6C646ED1-1676-45BC-B87E-7BE88CD55DEB}" destId="{EF1B0889-A0B9-49DE-AB55-7E58A55ADBFB}" srcOrd="2" destOrd="0" parTransId="{7958133A-4BE7-4BDA-A786-D9664980D0FF}" sibTransId="{DBB6BE85-093A-4A66-8F16-76116BA62FF6}"/>
    <dgm:cxn modelId="{D632881E-C6E9-43B7-BF59-62A8268DD8DB}" type="presOf" srcId="{8B9A3AEC-1DE3-4D6D-8221-D14A280E1BA5}" destId="{D8D9078F-0E97-40D9-85FA-2B0DA0883BDC}" srcOrd="0" destOrd="6" presId="urn:microsoft.com/office/officeart/2005/8/layout/default"/>
    <dgm:cxn modelId="{0BA6BF2E-BFB1-4A78-A68C-9B68009B6853}" srcId="{E7553C91-C706-4527-8DF4-1DEF2EA67E4C}" destId="{CCC301C0-109E-4853-AC0B-00B96A62D2FC}" srcOrd="0" destOrd="0" parTransId="{434F3A7F-7061-4BB4-895B-3F7D52EBAA5D}" sibTransId="{CCEC8C15-1CC7-4404-9E36-1E591252EA1B}"/>
    <dgm:cxn modelId="{186D4442-990B-40B4-A2CB-83C590435B2A}" type="presOf" srcId="{6CCE2480-1455-4497-AFA7-3E048DFD1ACA}" destId="{C237B1D9-A880-4D96-8898-A06C945F0580}" srcOrd="0" destOrd="1" presId="urn:microsoft.com/office/officeart/2005/8/layout/default"/>
    <dgm:cxn modelId="{842CC848-3567-4221-A6A1-16E90CCA2FCB}" type="presOf" srcId="{3554E233-8FCF-487D-879F-58CBBE36A8EE}" destId="{C237B1D9-A880-4D96-8898-A06C945F0580}" srcOrd="0" destOrd="4" presId="urn:microsoft.com/office/officeart/2005/8/layout/default"/>
    <dgm:cxn modelId="{5C21B16A-8374-4840-8F89-A7457A431BC8}" srcId="{EF1B0889-A0B9-49DE-AB55-7E58A55ADBFB}" destId="{8B9A3AEC-1DE3-4D6D-8221-D14A280E1BA5}" srcOrd="0" destOrd="0" parTransId="{96D905C4-A04A-4C81-867F-1D75B0E6817E}" sibTransId="{8F3B80B2-9AB1-4D4F-91AC-D5BAA0BF6BA1}"/>
    <dgm:cxn modelId="{2135C054-8E30-477F-915C-B5684A07D800}" srcId="{6C646ED1-1676-45BC-B87E-7BE88CD55DEB}" destId="{5B8F82DC-6672-473B-A0CE-D34A1F545CB1}" srcOrd="3" destOrd="0" parTransId="{9C7A4D36-7ED9-43ED-BFC2-E0C5111B03F7}" sibTransId="{6E979FE5-C102-4AB9-8EA2-46BBE5A78819}"/>
    <dgm:cxn modelId="{A9815B55-F2A8-405A-A73D-68257FCC1C4C}" type="presOf" srcId="{E7553C91-C706-4527-8DF4-1DEF2EA67E4C}" destId="{C237B1D9-A880-4D96-8898-A06C945F0580}" srcOrd="0" destOrd="5" presId="urn:microsoft.com/office/officeart/2005/8/layout/default"/>
    <dgm:cxn modelId="{204A997C-7115-42E7-99A4-FCD89D7142B5}" type="presOf" srcId="{5E859AEE-C6B1-4850-A2A6-74875AF4C01E}" destId="{C237B1D9-A880-4D96-8898-A06C945F0580}" srcOrd="0" destOrd="3" presId="urn:microsoft.com/office/officeart/2005/8/layout/default"/>
    <dgm:cxn modelId="{9952C07C-5932-4043-8E57-E5B5CB57F152}" srcId="{6FA0735C-3F01-46F7-8850-9D954E50BF5B}" destId="{6C646ED1-1676-45BC-B87E-7BE88CD55DEB}" srcOrd="0" destOrd="0" parTransId="{E8F173FA-BE09-47C2-A362-0148ADAD527E}" sibTransId="{A8189236-9F9C-4E0B-8FC4-690B4DCF7357}"/>
    <dgm:cxn modelId="{9F79517F-29C1-41E5-956F-E6F125000D5A}" srcId="{B06E79A7-C083-4C3F-8840-2402F2A42D4D}" destId="{5E859AEE-C6B1-4850-A2A6-74875AF4C01E}" srcOrd="1" destOrd="0" parTransId="{6DF0F7B1-F096-4789-8953-39867DD6D6F0}" sibTransId="{DAAE3BEA-3BDC-4C29-8D81-75A2EB6C39E7}"/>
    <dgm:cxn modelId="{70D52C82-C9FF-4423-A0F3-A989EEFA8DD4}" type="presOf" srcId="{6C646ED1-1676-45BC-B87E-7BE88CD55DEB}" destId="{D8D9078F-0E97-40D9-85FA-2B0DA0883BDC}" srcOrd="0" destOrd="0" presId="urn:microsoft.com/office/officeart/2005/8/layout/default"/>
    <dgm:cxn modelId="{BD31808C-1A7D-4532-98A2-90EE9BC4A428}" type="presOf" srcId="{2597B028-7682-4A19-A04B-E51EA9FA5301}" destId="{D8D9078F-0E97-40D9-85FA-2B0DA0883BDC}" srcOrd="0" destOrd="4" presId="urn:microsoft.com/office/officeart/2005/8/layout/default"/>
    <dgm:cxn modelId="{10D1C98C-1B09-4769-A017-28838CE0178C}" srcId="{6FA0735C-3F01-46F7-8850-9D954E50BF5B}" destId="{B06E79A7-C083-4C3F-8840-2402F2A42D4D}" srcOrd="1" destOrd="0" parTransId="{3E8EB22A-E32E-4EBF-A71E-8E8A07E15408}" sibTransId="{40BC058C-A18A-4360-B521-EAB02515BF91}"/>
    <dgm:cxn modelId="{7E4E4890-A0FA-4007-9790-4DB1ED083E75}" type="presOf" srcId="{5B8F82DC-6672-473B-A0CE-D34A1F545CB1}" destId="{D8D9078F-0E97-40D9-85FA-2B0DA0883BDC}" srcOrd="0" destOrd="7" presId="urn:microsoft.com/office/officeart/2005/8/layout/default"/>
    <dgm:cxn modelId="{C25A17A8-9721-48B9-B87D-660497813E5C}" type="presOf" srcId="{EF1B0889-A0B9-49DE-AB55-7E58A55ADBFB}" destId="{D8D9078F-0E97-40D9-85FA-2B0DA0883BDC}" srcOrd="0" destOrd="5" presId="urn:microsoft.com/office/officeart/2005/8/layout/default"/>
    <dgm:cxn modelId="{5D7568B6-00EA-46B6-B678-9E1F7B744069}" type="presOf" srcId="{34FBD354-C175-464B-AE0F-A622135558EE}" destId="{D8D9078F-0E97-40D9-85FA-2B0DA0883BDC}" srcOrd="0" destOrd="2" presId="urn:microsoft.com/office/officeart/2005/8/layout/default"/>
    <dgm:cxn modelId="{F1A6CBC2-A8F1-4D17-98CD-DDBEC48D0784}" type="presOf" srcId="{AE1BD249-982F-447D-AA9A-E97FDDF211B5}" destId="{D8D9078F-0E97-40D9-85FA-2B0DA0883BDC}" srcOrd="0" destOrd="3" presId="urn:microsoft.com/office/officeart/2005/8/layout/default"/>
    <dgm:cxn modelId="{7CB402C4-FED4-4A7C-803C-88AE9C2DEB40}" srcId="{6CCE2480-1455-4497-AFA7-3E048DFD1ACA}" destId="{6B64ECC7-B79B-4F3F-8F6D-A52FF1EDA8F1}" srcOrd="0" destOrd="0" parTransId="{543C9256-A3B9-4734-A483-019210DDCC28}" sibTransId="{E1E62590-3A1F-4F71-A958-CC708704EE05}"/>
    <dgm:cxn modelId="{38CED6D2-1B07-4F5E-8AF9-1ACED8C07A19}" type="presOf" srcId="{CCC301C0-109E-4853-AC0B-00B96A62D2FC}" destId="{C237B1D9-A880-4D96-8898-A06C945F0580}" srcOrd="0" destOrd="6" presId="urn:microsoft.com/office/officeart/2005/8/layout/default"/>
    <dgm:cxn modelId="{D07FADDB-B7FE-4F84-9F18-26CCE06031CA}" type="presOf" srcId="{6FA0735C-3F01-46F7-8850-9D954E50BF5B}" destId="{D9022CA8-6D30-49CE-A823-8FD9BFEFFA3E}" srcOrd="0" destOrd="0" presId="urn:microsoft.com/office/officeart/2005/8/layout/default"/>
    <dgm:cxn modelId="{66876BDC-DB14-45E5-91DC-9CE108D1D561}" srcId="{B06E79A7-C083-4C3F-8840-2402F2A42D4D}" destId="{E7553C91-C706-4527-8DF4-1DEF2EA67E4C}" srcOrd="2" destOrd="0" parTransId="{214B1511-12C2-45D2-BFDF-3F1EBAA7A900}" sibTransId="{9E245182-0533-41BB-814A-B0E6552F1D86}"/>
    <dgm:cxn modelId="{245259E3-4DDD-46D3-866A-096AA1572CD5}" type="presOf" srcId="{B06E79A7-C083-4C3F-8840-2402F2A42D4D}" destId="{C237B1D9-A880-4D96-8898-A06C945F0580}" srcOrd="0" destOrd="0" presId="urn:microsoft.com/office/officeart/2005/8/layout/default"/>
    <dgm:cxn modelId="{98909EFC-67D8-4149-A350-72210EC1C7C9}" srcId="{5E859AEE-C6B1-4850-A2A6-74875AF4C01E}" destId="{3554E233-8FCF-487D-879F-58CBBE36A8EE}" srcOrd="0" destOrd="0" parTransId="{50BAEAFE-C204-4A97-ADDF-AA507EA48E3B}" sibTransId="{536A2CC6-E27E-4221-BEB3-50C05B010365}"/>
    <dgm:cxn modelId="{5013D8FD-FF13-4EE5-8225-768FD75BE44A}" srcId="{B06E79A7-C083-4C3F-8840-2402F2A42D4D}" destId="{6CCE2480-1455-4497-AFA7-3E048DFD1ACA}" srcOrd="0" destOrd="0" parTransId="{43A89996-AFC3-41CF-BE86-3D28C889E560}" sibTransId="{0226557E-6399-459D-8DB0-CECE8B0448C0}"/>
    <dgm:cxn modelId="{77EB0BFF-C799-4F65-9629-EF2F24E461EC}" srcId="{AE1BD249-982F-447D-AA9A-E97FDDF211B5}" destId="{2597B028-7682-4A19-A04B-E51EA9FA5301}" srcOrd="0" destOrd="0" parTransId="{1844360C-E381-4F90-A08F-14901607E60C}" sibTransId="{18BEBA37-8CDD-458C-A548-C189F416B2BD}"/>
    <dgm:cxn modelId="{D4B21CE5-7E20-49DD-A98F-459D6BF89A95}" type="presParOf" srcId="{D9022CA8-6D30-49CE-A823-8FD9BFEFFA3E}" destId="{D8D9078F-0E97-40D9-85FA-2B0DA0883BDC}" srcOrd="0" destOrd="0" presId="urn:microsoft.com/office/officeart/2005/8/layout/default"/>
    <dgm:cxn modelId="{AFD03B9D-2E99-4E1B-91B4-FBB89A9BBA44}" type="presParOf" srcId="{D9022CA8-6D30-49CE-A823-8FD9BFEFFA3E}" destId="{39CDBC86-38B5-44B3-8B8E-ABAFD392AA34}" srcOrd="1" destOrd="0" presId="urn:microsoft.com/office/officeart/2005/8/layout/default"/>
    <dgm:cxn modelId="{A62E417C-8C28-4721-96C4-6787BA8EF9FD}" type="presParOf" srcId="{D9022CA8-6D30-49CE-A823-8FD9BFEFFA3E}" destId="{C237B1D9-A880-4D96-8898-A06C945F058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BFCF3F-F10A-436B-BBA3-7ABF5CA6DF89}" type="doc">
      <dgm:prSet loTypeId="urn:microsoft.com/office/officeart/2005/8/layout/pyramid3" loCatId="pyramid" qsTypeId="urn:microsoft.com/office/officeart/2005/8/quickstyle/simple1" qsCatId="simple" csTypeId="urn:microsoft.com/office/officeart/2005/8/colors/accent1_2" csCatId="accent1" phldr="1"/>
      <dgm:spPr/>
    </dgm:pt>
    <dgm:pt modelId="{6BA22260-3A16-4F4F-ACD6-0D797546C5FE}">
      <dgm:prSet phldrT="[Text]"/>
      <dgm:spPr/>
      <dgm:t>
        <a:bodyPr/>
        <a:lstStyle/>
        <a:p>
          <a:endParaRPr lang="en-US">
            <a:solidFill>
              <a:schemeClr val="bg1"/>
            </a:solidFill>
          </a:endParaRPr>
        </a:p>
      </dgm:t>
    </dgm:pt>
    <dgm:pt modelId="{466F581F-9F50-46DD-9310-43D40F246241}" type="parTrans" cxnId="{D97CC84C-44DD-4913-8A27-B522A5D1D3A5}">
      <dgm:prSet/>
      <dgm:spPr/>
      <dgm:t>
        <a:bodyPr/>
        <a:lstStyle/>
        <a:p>
          <a:endParaRPr lang="en-US"/>
        </a:p>
      </dgm:t>
    </dgm:pt>
    <dgm:pt modelId="{4ED48B4D-3345-4CCD-B619-5CE0ADC31334}" type="sibTrans" cxnId="{D97CC84C-44DD-4913-8A27-B522A5D1D3A5}">
      <dgm:prSet/>
      <dgm:spPr/>
      <dgm:t>
        <a:bodyPr/>
        <a:lstStyle/>
        <a:p>
          <a:endParaRPr lang="en-US"/>
        </a:p>
      </dgm:t>
    </dgm:pt>
    <dgm:pt modelId="{F2D0DCD1-9A93-4583-9BEB-FD639CABC857}">
      <dgm:prSet phldrT="[Text]"/>
      <dgm:spPr>
        <a:solidFill>
          <a:schemeClr val="tx2"/>
        </a:solidFill>
      </dgm:spPr>
      <dgm:t>
        <a:bodyPr/>
        <a:lstStyle/>
        <a:p>
          <a:endParaRPr lang="en-US">
            <a:solidFill>
              <a:schemeClr val="bg1"/>
            </a:solidFill>
          </a:endParaRPr>
        </a:p>
      </dgm:t>
    </dgm:pt>
    <dgm:pt modelId="{280B7357-4C9B-4615-BEA2-778F5DCC12F2}" type="sibTrans" cxnId="{FD207FD4-CF3A-496D-A349-5780D6D4FB2A}">
      <dgm:prSet/>
      <dgm:spPr/>
      <dgm:t>
        <a:bodyPr/>
        <a:lstStyle/>
        <a:p>
          <a:endParaRPr lang="en-US"/>
        </a:p>
      </dgm:t>
    </dgm:pt>
    <dgm:pt modelId="{DF95C49C-0108-4DDC-AB0B-31D678FB01CF}" type="parTrans" cxnId="{FD207FD4-CF3A-496D-A349-5780D6D4FB2A}">
      <dgm:prSet/>
      <dgm:spPr/>
      <dgm:t>
        <a:bodyPr/>
        <a:lstStyle/>
        <a:p>
          <a:endParaRPr lang="en-US"/>
        </a:p>
      </dgm:t>
    </dgm:pt>
    <dgm:pt modelId="{6AD3AB47-AC2C-4FCA-984A-D6BE04765FDD}">
      <dgm:prSet phldrT="[Text]"/>
      <dgm:spPr>
        <a:solidFill>
          <a:schemeClr val="accent4"/>
        </a:solidFill>
      </dgm:spPr>
      <dgm:t>
        <a:bodyPr/>
        <a:lstStyle/>
        <a:p>
          <a:endParaRPr lang="en-US">
            <a:solidFill>
              <a:schemeClr val="bg1"/>
            </a:solidFill>
          </a:endParaRPr>
        </a:p>
      </dgm:t>
    </dgm:pt>
    <dgm:pt modelId="{C7A87123-BEDD-4187-A375-72C230EC4F17}" type="sibTrans" cxnId="{41C1EC5A-8EBE-4B8A-B219-007AB0AF6288}">
      <dgm:prSet/>
      <dgm:spPr/>
      <dgm:t>
        <a:bodyPr/>
        <a:lstStyle/>
        <a:p>
          <a:endParaRPr lang="en-US"/>
        </a:p>
      </dgm:t>
    </dgm:pt>
    <dgm:pt modelId="{5D1DE3B8-FDAB-44AE-AF5D-952D2E61C10B}" type="parTrans" cxnId="{41C1EC5A-8EBE-4B8A-B219-007AB0AF6288}">
      <dgm:prSet/>
      <dgm:spPr/>
      <dgm:t>
        <a:bodyPr/>
        <a:lstStyle/>
        <a:p>
          <a:endParaRPr lang="en-US"/>
        </a:p>
      </dgm:t>
    </dgm:pt>
    <dgm:pt modelId="{63A3EC79-B1A4-4C52-AF35-56AF5D72D776}">
      <dgm:prSet phldrT="[Text]" custT="1"/>
      <dgm:spPr>
        <a:solidFill>
          <a:schemeClr val="bg2"/>
        </a:solidFill>
      </dgm:spPr>
      <dgm:t>
        <a:bodyPr/>
        <a:lstStyle/>
        <a:p>
          <a:endParaRPr lang="en-US" sz="2000"/>
        </a:p>
      </dgm:t>
    </dgm:pt>
    <dgm:pt modelId="{37E6B373-288E-41FA-88A3-9C7B7D6039DC}" type="sibTrans" cxnId="{2ACAE635-6F3E-4E3E-8E84-190D55ED7F26}">
      <dgm:prSet/>
      <dgm:spPr/>
      <dgm:t>
        <a:bodyPr/>
        <a:lstStyle/>
        <a:p>
          <a:endParaRPr lang="en-US"/>
        </a:p>
      </dgm:t>
    </dgm:pt>
    <dgm:pt modelId="{F0C00C74-7217-4E6F-ADCB-2431E80431FF}" type="parTrans" cxnId="{2ACAE635-6F3E-4E3E-8E84-190D55ED7F26}">
      <dgm:prSet/>
      <dgm:spPr/>
      <dgm:t>
        <a:bodyPr/>
        <a:lstStyle/>
        <a:p>
          <a:endParaRPr lang="en-US"/>
        </a:p>
      </dgm:t>
    </dgm:pt>
    <dgm:pt modelId="{0AAC1E9B-95CF-4C15-AEA7-1332A7BEFD50}" type="pres">
      <dgm:prSet presAssocID="{97BFCF3F-F10A-436B-BBA3-7ABF5CA6DF89}" presName="Name0" presStyleCnt="0">
        <dgm:presLayoutVars>
          <dgm:dir/>
          <dgm:animLvl val="lvl"/>
          <dgm:resizeHandles val="exact"/>
        </dgm:presLayoutVars>
      </dgm:prSet>
      <dgm:spPr/>
    </dgm:pt>
    <dgm:pt modelId="{5D797222-3A1C-41FA-A313-AE5371DCDF55}" type="pres">
      <dgm:prSet presAssocID="{6BA22260-3A16-4F4F-ACD6-0D797546C5FE}" presName="Name8" presStyleCnt="0"/>
      <dgm:spPr/>
    </dgm:pt>
    <dgm:pt modelId="{B0E5C064-2904-4E7F-9904-C6AEB2CF3DC4}" type="pres">
      <dgm:prSet presAssocID="{6BA22260-3A16-4F4F-ACD6-0D797546C5FE}" presName="level" presStyleLbl="node1" presStyleIdx="0" presStyleCnt="4" custLinFactNeighborX="-1356" custLinFactNeighborY="-11538">
        <dgm:presLayoutVars>
          <dgm:chMax val="1"/>
          <dgm:bulletEnabled val="1"/>
        </dgm:presLayoutVars>
      </dgm:prSet>
      <dgm:spPr/>
    </dgm:pt>
    <dgm:pt modelId="{DE942946-6CB1-4BC3-9181-40244F5525EE}" type="pres">
      <dgm:prSet presAssocID="{6BA22260-3A16-4F4F-ACD6-0D797546C5FE}" presName="levelTx" presStyleLbl="revTx" presStyleIdx="0" presStyleCnt="0">
        <dgm:presLayoutVars>
          <dgm:chMax val="1"/>
          <dgm:bulletEnabled val="1"/>
        </dgm:presLayoutVars>
      </dgm:prSet>
      <dgm:spPr/>
    </dgm:pt>
    <dgm:pt modelId="{1AF5A872-1B46-4CEE-A334-722E24D336AE}" type="pres">
      <dgm:prSet presAssocID="{F2D0DCD1-9A93-4583-9BEB-FD639CABC857}" presName="Name8" presStyleCnt="0"/>
      <dgm:spPr/>
    </dgm:pt>
    <dgm:pt modelId="{DBC3F64D-4A73-41B0-9C4B-E60D88137EC6}" type="pres">
      <dgm:prSet presAssocID="{F2D0DCD1-9A93-4583-9BEB-FD639CABC857}" presName="level" presStyleLbl="node1" presStyleIdx="1" presStyleCnt="4">
        <dgm:presLayoutVars>
          <dgm:chMax val="1"/>
          <dgm:bulletEnabled val="1"/>
        </dgm:presLayoutVars>
      </dgm:prSet>
      <dgm:spPr/>
    </dgm:pt>
    <dgm:pt modelId="{29C0E394-7100-425E-BDAF-0A01F64C872F}" type="pres">
      <dgm:prSet presAssocID="{F2D0DCD1-9A93-4583-9BEB-FD639CABC857}" presName="levelTx" presStyleLbl="revTx" presStyleIdx="0" presStyleCnt="0">
        <dgm:presLayoutVars>
          <dgm:chMax val="1"/>
          <dgm:bulletEnabled val="1"/>
        </dgm:presLayoutVars>
      </dgm:prSet>
      <dgm:spPr/>
    </dgm:pt>
    <dgm:pt modelId="{F8A60D1D-2BE0-4C7B-831E-5484C616E051}" type="pres">
      <dgm:prSet presAssocID="{6AD3AB47-AC2C-4FCA-984A-D6BE04765FDD}" presName="Name8" presStyleCnt="0"/>
      <dgm:spPr/>
    </dgm:pt>
    <dgm:pt modelId="{D2E73BDC-991E-44C1-9F4B-52D172C73582}" type="pres">
      <dgm:prSet presAssocID="{6AD3AB47-AC2C-4FCA-984A-D6BE04765FDD}" presName="level" presStyleLbl="node1" presStyleIdx="2" presStyleCnt="4">
        <dgm:presLayoutVars>
          <dgm:chMax val="1"/>
          <dgm:bulletEnabled val="1"/>
        </dgm:presLayoutVars>
      </dgm:prSet>
      <dgm:spPr/>
    </dgm:pt>
    <dgm:pt modelId="{A3C305C6-5DA5-47A0-B0A7-731667C4B3A6}" type="pres">
      <dgm:prSet presAssocID="{6AD3AB47-AC2C-4FCA-984A-D6BE04765FDD}" presName="levelTx" presStyleLbl="revTx" presStyleIdx="0" presStyleCnt="0">
        <dgm:presLayoutVars>
          <dgm:chMax val="1"/>
          <dgm:bulletEnabled val="1"/>
        </dgm:presLayoutVars>
      </dgm:prSet>
      <dgm:spPr/>
    </dgm:pt>
    <dgm:pt modelId="{7669AE4D-AA0F-4ECB-85E2-548E383DF5AA}" type="pres">
      <dgm:prSet presAssocID="{63A3EC79-B1A4-4C52-AF35-56AF5D72D776}" presName="Name8" presStyleCnt="0"/>
      <dgm:spPr/>
    </dgm:pt>
    <dgm:pt modelId="{EC73472A-F3DD-4F15-AC4F-9159D1AA4477}" type="pres">
      <dgm:prSet presAssocID="{63A3EC79-B1A4-4C52-AF35-56AF5D72D776}" presName="level" presStyleLbl="node1" presStyleIdx="3" presStyleCnt="4" custScaleX="104854">
        <dgm:presLayoutVars>
          <dgm:chMax val="1"/>
          <dgm:bulletEnabled val="1"/>
        </dgm:presLayoutVars>
      </dgm:prSet>
      <dgm:spPr/>
    </dgm:pt>
    <dgm:pt modelId="{F1450D83-5AC0-4B18-BAE9-0BA1AADB8F51}" type="pres">
      <dgm:prSet presAssocID="{63A3EC79-B1A4-4C52-AF35-56AF5D72D776}" presName="levelTx" presStyleLbl="revTx" presStyleIdx="0" presStyleCnt="0">
        <dgm:presLayoutVars>
          <dgm:chMax val="1"/>
          <dgm:bulletEnabled val="1"/>
        </dgm:presLayoutVars>
      </dgm:prSet>
      <dgm:spPr/>
    </dgm:pt>
  </dgm:ptLst>
  <dgm:cxnLst>
    <dgm:cxn modelId="{98D74F0A-D54C-4B05-8FDB-1F2257E08193}" type="presOf" srcId="{6AD3AB47-AC2C-4FCA-984A-D6BE04765FDD}" destId="{D2E73BDC-991E-44C1-9F4B-52D172C73582}" srcOrd="0" destOrd="0" presId="urn:microsoft.com/office/officeart/2005/8/layout/pyramid3"/>
    <dgm:cxn modelId="{D3C2E823-2E9D-4124-AEF3-EF9596901B24}" type="presOf" srcId="{6AD3AB47-AC2C-4FCA-984A-D6BE04765FDD}" destId="{A3C305C6-5DA5-47A0-B0A7-731667C4B3A6}" srcOrd="1" destOrd="0" presId="urn:microsoft.com/office/officeart/2005/8/layout/pyramid3"/>
    <dgm:cxn modelId="{2ACAE635-6F3E-4E3E-8E84-190D55ED7F26}" srcId="{97BFCF3F-F10A-436B-BBA3-7ABF5CA6DF89}" destId="{63A3EC79-B1A4-4C52-AF35-56AF5D72D776}" srcOrd="3" destOrd="0" parTransId="{F0C00C74-7217-4E6F-ADCB-2431E80431FF}" sibTransId="{37E6B373-288E-41FA-88A3-9C7B7D6039DC}"/>
    <dgm:cxn modelId="{D97CC84C-44DD-4913-8A27-B522A5D1D3A5}" srcId="{97BFCF3F-F10A-436B-BBA3-7ABF5CA6DF89}" destId="{6BA22260-3A16-4F4F-ACD6-0D797546C5FE}" srcOrd="0" destOrd="0" parTransId="{466F581F-9F50-46DD-9310-43D40F246241}" sibTransId="{4ED48B4D-3345-4CCD-B619-5CE0ADC31334}"/>
    <dgm:cxn modelId="{41C1EC5A-8EBE-4B8A-B219-007AB0AF6288}" srcId="{97BFCF3F-F10A-436B-BBA3-7ABF5CA6DF89}" destId="{6AD3AB47-AC2C-4FCA-984A-D6BE04765FDD}" srcOrd="2" destOrd="0" parTransId="{5D1DE3B8-FDAB-44AE-AF5D-952D2E61C10B}" sibTransId="{C7A87123-BEDD-4187-A375-72C230EC4F17}"/>
    <dgm:cxn modelId="{E98A9F8B-3088-4280-8A4E-10C973FBEBBD}" type="presOf" srcId="{F2D0DCD1-9A93-4583-9BEB-FD639CABC857}" destId="{29C0E394-7100-425E-BDAF-0A01F64C872F}" srcOrd="1" destOrd="0" presId="urn:microsoft.com/office/officeart/2005/8/layout/pyramid3"/>
    <dgm:cxn modelId="{4CEB828E-8C18-45DD-8E68-C5EA756A98C4}" type="presOf" srcId="{6BA22260-3A16-4F4F-ACD6-0D797546C5FE}" destId="{DE942946-6CB1-4BC3-9181-40244F5525EE}" srcOrd="1" destOrd="0" presId="urn:microsoft.com/office/officeart/2005/8/layout/pyramid3"/>
    <dgm:cxn modelId="{618C1AA3-78EA-423B-8EAB-CE590F1430DA}" type="presOf" srcId="{97BFCF3F-F10A-436B-BBA3-7ABF5CA6DF89}" destId="{0AAC1E9B-95CF-4C15-AEA7-1332A7BEFD50}" srcOrd="0" destOrd="0" presId="urn:microsoft.com/office/officeart/2005/8/layout/pyramid3"/>
    <dgm:cxn modelId="{31CCFFA4-9482-4B14-89A0-E654AAC43136}" type="presOf" srcId="{F2D0DCD1-9A93-4583-9BEB-FD639CABC857}" destId="{DBC3F64D-4A73-41B0-9C4B-E60D88137EC6}" srcOrd="0" destOrd="0" presId="urn:microsoft.com/office/officeart/2005/8/layout/pyramid3"/>
    <dgm:cxn modelId="{DBA5AAA7-F127-4C1C-B5ED-4C5C2653CD4E}" type="presOf" srcId="{63A3EC79-B1A4-4C52-AF35-56AF5D72D776}" destId="{F1450D83-5AC0-4B18-BAE9-0BA1AADB8F51}" srcOrd="1" destOrd="0" presId="urn:microsoft.com/office/officeart/2005/8/layout/pyramid3"/>
    <dgm:cxn modelId="{9C7B17B0-E2BE-42DB-A402-B7C8F5EBF883}" type="presOf" srcId="{63A3EC79-B1A4-4C52-AF35-56AF5D72D776}" destId="{EC73472A-F3DD-4F15-AC4F-9159D1AA4477}" srcOrd="0" destOrd="0" presId="urn:microsoft.com/office/officeart/2005/8/layout/pyramid3"/>
    <dgm:cxn modelId="{FD207FD4-CF3A-496D-A349-5780D6D4FB2A}" srcId="{97BFCF3F-F10A-436B-BBA3-7ABF5CA6DF89}" destId="{F2D0DCD1-9A93-4583-9BEB-FD639CABC857}" srcOrd="1" destOrd="0" parTransId="{DF95C49C-0108-4DDC-AB0B-31D678FB01CF}" sibTransId="{280B7357-4C9B-4615-BEA2-778F5DCC12F2}"/>
    <dgm:cxn modelId="{5FBADFFD-5D44-4F3F-8E0A-50BDA6D05879}" type="presOf" srcId="{6BA22260-3A16-4F4F-ACD6-0D797546C5FE}" destId="{B0E5C064-2904-4E7F-9904-C6AEB2CF3DC4}" srcOrd="0" destOrd="0" presId="urn:microsoft.com/office/officeart/2005/8/layout/pyramid3"/>
    <dgm:cxn modelId="{5904A9A7-D173-45CA-AFB0-95FACDC77D05}" type="presParOf" srcId="{0AAC1E9B-95CF-4C15-AEA7-1332A7BEFD50}" destId="{5D797222-3A1C-41FA-A313-AE5371DCDF55}" srcOrd="0" destOrd="0" presId="urn:microsoft.com/office/officeart/2005/8/layout/pyramid3"/>
    <dgm:cxn modelId="{39D77B65-F899-4701-812B-189DDB9C829F}" type="presParOf" srcId="{5D797222-3A1C-41FA-A313-AE5371DCDF55}" destId="{B0E5C064-2904-4E7F-9904-C6AEB2CF3DC4}" srcOrd="0" destOrd="0" presId="urn:microsoft.com/office/officeart/2005/8/layout/pyramid3"/>
    <dgm:cxn modelId="{8D5A39C4-A19B-44C5-99F0-0C576AFF2E17}" type="presParOf" srcId="{5D797222-3A1C-41FA-A313-AE5371DCDF55}" destId="{DE942946-6CB1-4BC3-9181-40244F5525EE}" srcOrd="1" destOrd="0" presId="urn:microsoft.com/office/officeart/2005/8/layout/pyramid3"/>
    <dgm:cxn modelId="{902644B6-2593-4ABF-B340-11A43AC01FBD}" type="presParOf" srcId="{0AAC1E9B-95CF-4C15-AEA7-1332A7BEFD50}" destId="{1AF5A872-1B46-4CEE-A334-722E24D336AE}" srcOrd="1" destOrd="0" presId="urn:microsoft.com/office/officeart/2005/8/layout/pyramid3"/>
    <dgm:cxn modelId="{5F900FBE-65B3-48B6-BE00-7FD51E2A79BD}" type="presParOf" srcId="{1AF5A872-1B46-4CEE-A334-722E24D336AE}" destId="{DBC3F64D-4A73-41B0-9C4B-E60D88137EC6}" srcOrd="0" destOrd="0" presId="urn:microsoft.com/office/officeart/2005/8/layout/pyramid3"/>
    <dgm:cxn modelId="{8327A65C-EC28-4F1E-8C79-00AD9CC1DD44}" type="presParOf" srcId="{1AF5A872-1B46-4CEE-A334-722E24D336AE}" destId="{29C0E394-7100-425E-BDAF-0A01F64C872F}" srcOrd="1" destOrd="0" presId="urn:microsoft.com/office/officeart/2005/8/layout/pyramid3"/>
    <dgm:cxn modelId="{2FA6F2F7-F311-4768-8FF1-1A80EF6111D7}" type="presParOf" srcId="{0AAC1E9B-95CF-4C15-AEA7-1332A7BEFD50}" destId="{F8A60D1D-2BE0-4C7B-831E-5484C616E051}" srcOrd="2" destOrd="0" presId="urn:microsoft.com/office/officeart/2005/8/layout/pyramid3"/>
    <dgm:cxn modelId="{F02A6E4A-17C5-40C9-AC3C-FA139290E2A4}" type="presParOf" srcId="{F8A60D1D-2BE0-4C7B-831E-5484C616E051}" destId="{D2E73BDC-991E-44C1-9F4B-52D172C73582}" srcOrd="0" destOrd="0" presId="urn:microsoft.com/office/officeart/2005/8/layout/pyramid3"/>
    <dgm:cxn modelId="{55DEFBCF-B40F-4A7A-84F6-F79CBD5B7E99}" type="presParOf" srcId="{F8A60D1D-2BE0-4C7B-831E-5484C616E051}" destId="{A3C305C6-5DA5-47A0-B0A7-731667C4B3A6}" srcOrd="1" destOrd="0" presId="urn:microsoft.com/office/officeart/2005/8/layout/pyramid3"/>
    <dgm:cxn modelId="{74EDD375-7B36-4E20-A33F-7D7D5347ED3D}" type="presParOf" srcId="{0AAC1E9B-95CF-4C15-AEA7-1332A7BEFD50}" destId="{7669AE4D-AA0F-4ECB-85E2-548E383DF5AA}" srcOrd="3" destOrd="0" presId="urn:microsoft.com/office/officeart/2005/8/layout/pyramid3"/>
    <dgm:cxn modelId="{3C784539-95DD-4A0A-A288-4C98671CEF99}" type="presParOf" srcId="{7669AE4D-AA0F-4ECB-85E2-548E383DF5AA}" destId="{EC73472A-F3DD-4F15-AC4F-9159D1AA4477}" srcOrd="0" destOrd="0" presId="urn:microsoft.com/office/officeart/2005/8/layout/pyramid3"/>
    <dgm:cxn modelId="{2F6FC9C5-CEF8-44AA-A0C1-F0AD4F24F1F9}" type="presParOf" srcId="{7669AE4D-AA0F-4ECB-85E2-548E383DF5AA}" destId="{F1450D83-5AC0-4B18-BAE9-0BA1AADB8F51}"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9691D-EA83-402C-9E81-2EAB404FD6BE}">
      <dsp:nvSpPr>
        <dsp:cNvPr id="0" name=""/>
        <dsp:cNvSpPr/>
      </dsp:nvSpPr>
      <dsp:spPr>
        <a:xfrm>
          <a:off x="4639" y="622189"/>
          <a:ext cx="1619757" cy="1943708"/>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8006" rIns="62230" bIns="0" numCol="1" spcCol="1270" anchor="t" anchorCtr="0">
          <a:noAutofit/>
        </a:bodyPr>
        <a:lstStyle/>
        <a:p>
          <a:pPr marL="0" lvl="0" indent="0" algn="r" defTabSz="622300">
            <a:lnSpc>
              <a:spcPct val="90000"/>
            </a:lnSpc>
            <a:spcBef>
              <a:spcPct val="0"/>
            </a:spcBef>
            <a:spcAft>
              <a:spcPct val="35000"/>
            </a:spcAft>
            <a:buNone/>
          </a:pPr>
          <a:r>
            <a:rPr lang="en-US" sz="1400" b="1" kern="1200"/>
            <a:t>Interest</a:t>
          </a:r>
        </a:p>
      </dsp:txBody>
      <dsp:txXfrm rot="16200000">
        <a:off x="-630305" y="1257134"/>
        <a:ext cx="1593840" cy="323951"/>
      </dsp:txXfrm>
    </dsp:sp>
    <dsp:sp modelId="{8847ABDD-206D-46B6-8BB1-86150FE0EA1F}">
      <dsp:nvSpPr>
        <dsp:cNvPr id="0" name=""/>
        <dsp:cNvSpPr/>
      </dsp:nvSpPr>
      <dsp:spPr>
        <a:xfrm>
          <a:off x="328590" y="622189"/>
          <a:ext cx="1206718" cy="194370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8006" rIns="0" bIns="0" numCol="1" spcCol="1270" anchor="t" anchorCtr="0">
          <a:noAutofit/>
        </a:bodyPr>
        <a:lstStyle/>
        <a:p>
          <a:pPr marL="0" lvl="0" indent="0" algn="l" defTabSz="622300">
            <a:lnSpc>
              <a:spcPct val="90000"/>
            </a:lnSpc>
            <a:spcBef>
              <a:spcPct val="0"/>
            </a:spcBef>
            <a:spcAft>
              <a:spcPct val="35000"/>
            </a:spcAft>
            <a:buNone/>
          </a:pPr>
          <a:r>
            <a:rPr lang="en-US" sz="1400" kern="1200"/>
            <a:t>In order to be considered as an interviewer, you must express interest to HR</a:t>
          </a:r>
        </a:p>
      </dsp:txBody>
      <dsp:txXfrm>
        <a:off x="328590" y="622189"/>
        <a:ext cx="1206718" cy="1943708"/>
      </dsp:txXfrm>
    </dsp:sp>
    <dsp:sp modelId="{0860B5E7-F783-40AA-BC22-28BDA80586ED}">
      <dsp:nvSpPr>
        <dsp:cNvPr id="0" name=""/>
        <dsp:cNvSpPr/>
      </dsp:nvSpPr>
      <dsp:spPr>
        <a:xfrm>
          <a:off x="1681088" y="622189"/>
          <a:ext cx="1619757" cy="1943708"/>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8006" rIns="62230" bIns="0" numCol="1" spcCol="1270" anchor="t" anchorCtr="0">
          <a:noAutofit/>
        </a:bodyPr>
        <a:lstStyle/>
        <a:p>
          <a:pPr marL="0" lvl="0" indent="0" algn="r" defTabSz="622300">
            <a:lnSpc>
              <a:spcPct val="90000"/>
            </a:lnSpc>
            <a:spcBef>
              <a:spcPct val="0"/>
            </a:spcBef>
            <a:spcAft>
              <a:spcPct val="35000"/>
            </a:spcAft>
            <a:buNone/>
          </a:pPr>
          <a:r>
            <a:rPr lang="en-US" sz="1400" b="1" kern="1200"/>
            <a:t>Skyline Review</a:t>
          </a:r>
        </a:p>
      </dsp:txBody>
      <dsp:txXfrm rot="16200000">
        <a:off x="1046143" y="1257134"/>
        <a:ext cx="1593840" cy="323951"/>
      </dsp:txXfrm>
    </dsp:sp>
    <dsp:sp modelId="{65151D67-36F1-434C-A838-90B357F425D8}">
      <dsp:nvSpPr>
        <dsp:cNvPr id="0" name=""/>
        <dsp:cNvSpPr/>
      </dsp:nvSpPr>
      <dsp:spPr>
        <a:xfrm rot="5400000">
          <a:off x="1546338" y="2167266"/>
          <a:ext cx="285695" cy="242963"/>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29F9A5F-1CDB-4121-BA86-C63C7FCDEB30}">
      <dsp:nvSpPr>
        <dsp:cNvPr id="0" name=""/>
        <dsp:cNvSpPr/>
      </dsp:nvSpPr>
      <dsp:spPr>
        <a:xfrm>
          <a:off x="2005039" y="622189"/>
          <a:ext cx="1206718" cy="194370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8006" rIns="0" bIns="0" numCol="1" spcCol="1270" anchor="t" anchorCtr="0">
          <a:noAutofit/>
        </a:bodyPr>
        <a:lstStyle/>
        <a:p>
          <a:pPr marL="0" lvl="0" indent="0" algn="l" defTabSz="622300">
            <a:lnSpc>
              <a:spcPct val="90000"/>
            </a:lnSpc>
            <a:spcBef>
              <a:spcPct val="0"/>
            </a:spcBef>
            <a:spcAft>
              <a:spcPct val="35000"/>
            </a:spcAft>
            <a:buNone/>
          </a:pPr>
          <a:r>
            <a:rPr lang="en-US" sz="1400" kern="1200"/>
            <a:t>Potential interviewers go through a Skyline and tenure review to ensure they meet the Skyline requirements </a:t>
          </a:r>
          <a:r>
            <a:rPr lang="en-US" sz="1400" kern="1200">
              <a:solidFill>
                <a:schemeClr val="bg1"/>
              </a:solidFill>
            </a:rPr>
            <a:t>outlined </a:t>
          </a:r>
          <a:r>
            <a:rPr lang="en-US" sz="1400" kern="1200">
              <a:solidFill>
                <a:schemeClr val="bg1"/>
              </a:solidFill>
              <a:hlinkClick xmlns:r="http://schemas.openxmlformats.org/officeDocument/2006/relationships" r:id="" action="ppaction://hlinksldjump">
                <a:extLst>
                  <a:ext uri="{A12FA001-AC4F-418D-AE19-62706E023703}">
                    <ahyp:hlinkClr xmlns:ahyp="http://schemas.microsoft.com/office/drawing/2018/hyperlinkcolor" val="tx"/>
                  </a:ext>
                </a:extLst>
              </a:hlinkClick>
            </a:rPr>
            <a:t>here</a:t>
          </a:r>
          <a:endParaRPr lang="en-US" sz="1400" kern="1200">
            <a:solidFill>
              <a:schemeClr val="bg1"/>
            </a:solidFill>
          </a:endParaRPr>
        </a:p>
      </dsp:txBody>
      <dsp:txXfrm>
        <a:off x="2005039" y="622189"/>
        <a:ext cx="1206718" cy="1943708"/>
      </dsp:txXfrm>
    </dsp:sp>
    <dsp:sp modelId="{EF87EACA-82C1-436F-AF8B-2FFBBCF3F0DE}">
      <dsp:nvSpPr>
        <dsp:cNvPr id="0" name=""/>
        <dsp:cNvSpPr/>
      </dsp:nvSpPr>
      <dsp:spPr>
        <a:xfrm>
          <a:off x="3357536" y="622189"/>
          <a:ext cx="1619757" cy="1943708"/>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8006" rIns="62230" bIns="0" numCol="1" spcCol="1270" anchor="t" anchorCtr="0">
          <a:noAutofit/>
        </a:bodyPr>
        <a:lstStyle/>
        <a:p>
          <a:pPr marL="0" lvl="0" indent="0" algn="r" defTabSz="622300">
            <a:lnSpc>
              <a:spcPct val="90000"/>
            </a:lnSpc>
            <a:spcBef>
              <a:spcPct val="0"/>
            </a:spcBef>
            <a:spcAft>
              <a:spcPct val="35000"/>
            </a:spcAft>
            <a:buNone/>
          </a:pPr>
          <a:r>
            <a:rPr lang="en-US" sz="1400" b="1" kern="1200"/>
            <a:t>Assessment</a:t>
          </a:r>
          <a:r>
            <a:rPr lang="en-US" sz="1100" b="1" kern="1200"/>
            <a:t> </a:t>
          </a:r>
        </a:p>
      </dsp:txBody>
      <dsp:txXfrm rot="16200000">
        <a:off x="2722591" y="1257134"/>
        <a:ext cx="1593840" cy="323951"/>
      </dsp:txXfrm>
    </dsp:sp>
    <dsp:sp modelId="{2267C8A0-4DDC-460B-B4FD-78C39C202651}">
      <dsp:nvSpPr>
        <dsp:cNvPr id="0" name=""/>
        <dsp:cNvSpPr/>
      </dsp:nvSpPr>
      <dsp:spPr>
        <a:xfrm rot="5400000">
          <a:off x="3222787" y="2167266"/>
          <a:ext cx="285695" cy="242963"/>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DA9562-DD9C-41D3-8268-9D95135D6DF3}">
      <dsp:nvSpPr>
        <dsp:cNvPr id="0" name=""/>
        <dsp:cNvSpPr/>
      </dsp:nvSpPr>
      <dsp:spPr>
        <a:xfrm>
          <a:off x="3681487" y="622189"/>
          <a:ext cx="1206718" cy="194370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8006" rIns="0" bIns="0" numCol="1" spcCol="1270" anchor="t" anchorCtr="0">
          <a:noAutofit/>
        </a:bodyPr>
        <a:lstStyle/>
        <a:p>
          <a:pPr marL="0" lvl="0" indent="0" algn="l" defTabSz="622300">
            <a:lnSpc>
              <a:spcPct val="90000"/>
            </a:lnSpc>
            <a:spcBef>
              <a:spcPct val="0"/>
            </a:spcBef>
            <a:spcAft>
              <a:spcPct val="35000"/>
            </a:spcAft>
            <a:buNone/>
          </a:pPr>
          <a:r>
            <a:rPr lang="en-US" sz="1400" kern="1200"/>
            <a:t>Potential interviewers are assessed on their ability to articulate guiding principles, assess candidate skills, etc. </a:t>
          </a:r>
        </a:p>
      </dsp:txBody>
      <dsp:txXfrm>
        <a:off x="3681487" y="622189"/>
        <a:ext cx="1206718" cy="1943708"/>
      </dsp:txXfrm>
    </dsp:sp>
    <dsp:sp modelId="{8455C243-863F-4192-905F-5B39A0C59322}">
      <dsp:nvSpPr>
        <dsp:cNvPr id="0" name=""/>
        <dsp:cNvSpPr/>
      </dsp:nvSpPr>
      <dsp:spPr>
        <a:xfrm>
          <a:off x="5033984" y="622189"/>
          <a:ext cx="1619757" cy="1943708"/>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8006" rIns="62230" bIns="0" numCol="1" spcCol="1270" anchor="t" anchorCtr="0">
          <a:noAutofit/>
        </a:bodyPr>
        <a:lstStyle/>
        <a:p>
          <a:pPr marL="0" lvl="0" indent="0" algn="r" defTabSz="622300">
            <a:lnSpc>
              <a:spcPct val="90000"/>
            </a:lnSpc>
            <a:spcBef>
              <a:spcPct val="0"/>
            </a:spcBef>
            <a:spcAft>
              <a:spcPct val="35000"/>
            </a:spcAft>
            <a:buNone/>
          </a:pPr>
          <a:r>
            <a:rPr lang="en-US" sz="1400" b="1" kern="1200"/>
            <a:t>Shadow Interviews</a:t>
          </a:r>
        </a:p>
      </dsp:txBody>
      <dsp:txXfrm rot="16200000">
        <a:off x="4399040" y="1257134"/>
        <a:ext cx="1593840" cy="323951"/>
      </dsp:txXfrm>
    </dsp:sp>
    <dsp:sp modelId="{EF413A98-4C99-43EF-84CD-A15F9E916F0A}">
      <dsp:nvSpPr>
        <dsp:cNvPr id="0" name=""/>
        <dsp:cNvSpPr/>
      </dsp:nvSpPr>
      <dsp:spPr>
        <a:xfrm rot="5400000">
          <a:off x="4899235" y="2167266"/>
          <a:ext cx="285695" cy="242963"/>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08A6501-608E-4454-8DB2-EF01F8DDDBD5}">
      <dsp:nvSpPr>
        <dsp:cNvPr id="0" name=""/>
        <dsp:cNvSpPr/>
      </dsp:nvSpPr>
      <dsp:spPr>
        <a:xfrm>
          <a:off x="5357936" y="622189"/>
          <a:ext cx="1206718" cy="194370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8006" rIns="0" bIns="0" numCol="1" spcCol="1270" anchor="t" anchorCtr="0">
          <a:noAutofit/>
        </a:bodyPr>
        <a:lstStyle/>
        <a:p>
          <a:pPr marL="0" lvl="0" indent="0" algn="l" defTabSz="622300">
            <a:lnSpc>
              <a:spcPct val="90000"/>
            </a:lnSpc>
            <a:spcBef>
              <a:spcPct val="0"/>
            </a:spcBef>
            <a:spcAft>
              <a:spcPct val="35000"/>
            </a:spcAft>
            <a:buNone/>
          </a:pPr>
          <a:r>
            <a:rPr lang="en-US" sz="1400" kern="1200" dirty="0"/>
            <a:t>Must shadow </a:t>
          </a:r>
          <a:r>
            <a:rPr lang="en-US" sz="1400" b="1" kern="1200" dirty="0"/>
            <a:t>three interviews </a:t>
          </a:r>
          <a:r>
            <a:rPr lang="en-US" sz="1400" kern="1200" dirty="0"/>
            <a:t>with an experienced interviewer </a:t>
          </a:r>
        </a:p>
      </dsp:txBody>
      <dsp:txXfrm>
        <a:off x="5357936" y="622189"/>
        <a:ext cx="1206718" cy="1943708"/>
      </dsp:txXfrm>
    </dsp:sp>
    <dsp:sp modelId="{16D8A9E2-45D5-4BA7-A826-5496801125DF}">
      <dsp:nvSpPr>
        <dsp:cNvPr id="0" name=""/>
        <dsp:cNvSpPr/>
      </dsp:nvSpPr>
      <dsp:spPr>
        <a:xfrm>
          <a:off x="6710433" y="622189"/>
          <a:ext cx="1619757" cy="1943708"/>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8006" rIns="62230" bIns="0" numCol="1" spcCol="1270" anchor="t" anchorCtr="0">
          <a:noAutofit/>
        </a:bodyPr>
        <a:lstStyle/>
        <a:p>
          <a:pPr marL="0" lvl="0" indent="0" algn="r" defTabSz="622300">
            <a:lnSpc>
              <a:spcPct val="90000"/>
            </a:lnSpc>
            <a:spcBef>
              <a:spcPct val="0"/>
            </a:spcBef>
            <a:spcAft>
              <a:spcPct val="35000"/>
            </a:spcAft>
            <a:buNone/>
          </a:pPr>
          <a:r>
            <a:rPr lang="en-US" sz="1400" b="1" kern="1200"/>
            <a:t>Conduct Interviews</a:t>
          </a:r>
        </a:p>
      </dsp:txBody>
      <dsp:txXfrm rot="16200000">
        <a:off x="6075488" y="1257134"/>
        <a:ext cx="1593840" cy="323951"/>
      </dsp:txXfrm>
    </dsp:sp>
    <dsp:sp modelId="{CE224DE6-4F9B-499D-A4DC-F4FAD912F4BD}">
      <dsp:nvSpPr>
        <dsp:cNvPr id="0" name=""/>
        <dsp:cNvSpPr/>
      </dsp:nvSpPr>
      <dsp:spPr>
        <a:xfrm rot="5400000">
          <a:off x="6575684" y="2167266"/>
          <a:ext cx="285695" cy="242963"/>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C73F97-630C-48E7-BA0A-61EF1526FA98}">
      <dsp:nvSpPr>
        <dsp:cNvPr id="0" name=""/>
        <dsp:cNvSpPr/>
      </dsp:nvSpPr>
      <dsp:spPr>
        <a:xfrm>
          <a:off x="7034384" y="622189"/>
          <a:ext cx="1206718" cy="194370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8006" rIns="0" bIns="0" numCol="1" spcCol="1270" anchor="t" anchorCtr="0">
          <a:noAutofit/>
        </a:bodyPr>
        <a:lstStyle/>
        <a:p>
          <a:pPr marL="0" lvl="0" indent="0" algn="l" defTabSz="622300">
            <a:lnSpc>
              <a:spcPct val="90000"/>
            </a:lnSpc>
            <a:spcBef>
              <a:spcPct val="0"/>
            </a:spcBef>
            <a:spcAft>
              <a:spcPct val="35000"/>
            </a:spcAft>
            <a:buNone/>
          </a:pPr>
          <a:r>
            <a:rPr lang="en-US" sz="1400" kern="1200"/>
            <a:t>Must conduct </a:t>
          </a:r>
          <a:r>
            <a:rPr lang="en-US" sz="1400" b="1" kern="1200"/>
            <a:t>two interviews </a:t>
          </a:r>
          <a:r>
            <a:rPr lang="en-US" sz="1400" kern="1200"/>
            <a:t>attended by a more tenured consultant and receive sign off</a:t>
          </a:r>
        </a:p>
      </dsp:txBody>
      <dsp:txXfrm>
        <a:off x="7034384" y="622189"/>
        <a:ext cx="1206718" cy="19437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D9078F-0E97-40D9-85FA-2B0DA0883BDC}">
      <dsp:nvSpPr>
        <dsp:cNvPr id="0" name=""/>
        <dsp:cNvSpPr/>
      </dsp:nvSpPr>
      <dsp:spPr>
        <a:xfrm>
          <a:off x="911" y="3"/>
          <a:ext cx="3554187" cy="406399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Before</a:t>
          </a:r>
        </a:p>
        <a:p>
          <a:pPr marL="114300" lvl="1" indent="-114300" algn="l" defTabSz="533400" rtl="0">
            <a:lnSpc>
              <a:spcPct val="90000"/>
            </a:lnSpc>
            <a:spcBef>
              <a:spcPct val="0"/>
            </a:spcBef>
            <a:spcAft>
              <a:spcPct val="15000"/>
            </a:spcAft>
            <a:buChar char="•"/>
          </a:pPr>
          <a:r>
            <a:rPr lang="en-US" sz="1200" b="1" kern="1200" dirty="0">
              <a:latin typeface="+mn-lt"/>
            </a:rPr>
            <a:t>Review </a:t>
          </a:r>
          <a:r>
            <a:rPr lang="en-US" sz="1200" b="1" kern="1200" dirty="0">
              <a:solidFill>
                <a:schemeClr val="bg1"/>
              </a:solidFill>
              <a:latin typeface="+mn-lt"/>
              <a:hlinkClick xmlns:r="http://schemas.openxmlformats.org/officeDocument/2006/relationships" r:id="" action="ppaction://hlinksldjump">
                <a:extLst>
                  <a:ext uri="{A12FA001-AC4F-418D-AE19-62706E023703}">
                    <ahyp:hlinkClr xmlns:ahyp="http://schemas.microsoft.com/office/drawing/2018/hyperlinkcolor" val="tx"/>
                  </a:ext>
                </a:extLst>
              </a:hlinkClick>
            </a:rPr>
            <a:t>Candidate Data</a:t>
          </a:r>
          <a:r>
            <a:rPr lang="en-US" sz="1200" b="1" kern="1200" dirty="0">
              <a:solidFill>
                <a:schemeClr val="bg1"/>
              </a:solidFill>
              <a:latin typeface="+mn-lt"/>
            </a:rPr>
            <a:t> </a:t>
          </a:r>
        </a:p>
        <a:p>
          <a:pPr marL="228600" lvl="2" indent="-114300" algn="l" defTabSz="533400" rtl="0">
            <a:lnSpc>
              <a:spcPct val="90000"/>
            </a:lnSpc>
            <a:spcBef>
              <a:spcPct val="0"/>
            </a:spcBef>
            <a:spcAft>
              <a:spcPct val="15000"/>
            </a:spcAft>
            <a:buChar char="•"/>
          </a:pPr>
          <a:r>
            <a:rPr lang="en-US" sz="1200" b="0" kern="1200" dirty="0">
              <a:latin typeface="+mn-lt"/>
            </a:rPr>
            <a:t>Review the candidates resume located in  our Applicant Tracking System (ATS), Pinpoint</a:t>
          </a:r>
        </a:p>
        <a:p>
          <a:pPr marL="228600" lvl="2" indent="-114300" algn="l" defTabSz="533400" rtl="0">
            <a:lnSpc>
              <a:spcPct val="90000"/>
            </a:lnSpc>
            <a:spcBef>
              <a:spcPct val="0"/>
            </a:spcBef>
            <a:spcAft>
              <a:spcPct val="15000"/>
            </a:spcAft>
            <a:buChar char="•"/>
          </a:pPr>
          <a:r>
            <a:rPr lang="en-US" sz="1200" b="0" kern="1200" dirty="0">
              <a:latin typeface="+mn-lt"/>
            </a:rPr>
            <a:t>Review all interview notes available thus far in the process in Pinpoint</a:t>
          </a:r>
        </a:p>
        <a:p>
          <a:pPr marL="228600" lvl="2" indent="-114300" algn="l" defTabSz="533400" rtl="0">
            <a:lnSpc>
              <a:spcPct val="90000"/>
            </a:lnSpc>
            <a:spcBef>
              <a:spcPct val="0"/>
            </a:spcBef>
            <a:spcAft>
              <a:spcPct val="15000"/>
            </a:spcAft>
            <a:buChar char="•"/>
          </a:pPr>
          <a:r>
            <a:rPr lang="en-US" sz="1200" b="0" kern="1200" dirty="0">
              <a:latin typeface="+mn-lt"/>
            </a:rPr>
            <a:t>Review case study results, if already complete </a:t>
          </a:r>
        </a:p>
        <a:p>
          <a:pPr marL="114300" lvl="1" indent="-114300" algn="l" defTabSz="533400" rtl="0">
            <a:lnSpc>
              <a:spcPct val="90000"/>
            </a:lnSpc>
            <a:spcBef>
              <a:spcPct val="0"/>
            </a:spcBef>
            <a:spcAft>
              <a:spcPct val="15000"/>
            </a:spcAft>
            <a:buChar char="•"/>
          </a:pPr>
          <a:r>
            <a:rPr lang="en-US" sz="1200" b="1" kern="1200" dirty="0">
              <a:latin typeface="+mn-lt"/>
            </a:rPr>
            <a:t>Questions </a:t>
          </a:r>
          <a:endParaRPr lang="en-US" sz="1200" b="0" kern="1200" dirty="0">
            <a:latin typeface="+mn-lt"/>
          </a:endParaRPr>
        </a:p>
        <a:p>
          <a:pPr marL="228600" lvl="2" indent="-114300" algn="l" defTabSz="533400">
            <a:lnSpc>
              <a:spcPct val="90000"/>
            </a:lnSpc>
            <a:spcBef>
              <a:spcPct val="0"/>
            </a:spcBef>
            <a:spcAft>
              <a:spcPct val="15000"/>
            </a:spcAft>
            <a:buChar char="•"/>
          </a:pPr>
          <a:r>
            <a:rPr lang="en-US" sz="1200" b="0" kern="1200" dirty="0">
              <a:latin typeface="+mn-lt"/>
            </a:rPr>
            <a:t>After reviewing candidate data, prepare and review interview questions based on candidate skillset, and prior interview notes</a:t>
          </a:r>
          <a:endParaRPr lang="en-US" sz="3600" b="0" kern="1200" dirty="0">
            <a:latin typeface="+mn-lt"/>
          </a:endParaRPr>
        </a:p>
        <a:p>
          <a:pPr marL="114300" lvl="1" indent="-114300" algn="l" defTabSz="533400" rtl="0">
            <a:lnSpc>
              <a:spcPct val="90000"/>
            </a:lnSpc>
            <a:spcBef>
              <a:spcPct val="0"/>
            </a:spcBef>
            <a:spcAft>
              <a:spcPct val="15000"/>
            </a:spcAft>
            <a:buChar char="•"/>
          </a:pPr>
          <a:r>
            <a:rPr lang="en-US" sz="1200" b="1" kern="1200" dirty="0">
              <a:latin typeface="+mn-lt"/>
            </a:rPr>
            <a:t>Referrals </a:t>
          </a:r>
        </a:p>
        <a:p>
          <a:pPr marL="228600" lvl="2" indent="-114300" algn="l" defTabSz="533400" rtl="0">
            <a:lnSpc>
              <a:spcPct val="90000"/>
            </a:lnSpc>
            <a:spcBef>
              <a:spcPct val="0"/>
            </a:spcBef>
            <a:spcAft>
              <a:spcPct val="15000"/>
            </a:spcAft>
            <a:buChar char="•"/>
          </a:pPr>
          <a:r>
            <a:rPr lang="en-US" sz="1200" b="0" kern="1200" dirty="0">
              <a:latin typeface="+mn-lt"/>
            </a:rPr>
            <a:t>Check to see if the candidate has been referred by another Kenway employee in “Application” tab </a:t>
          </a:r>
          <a:r>
            <a:rPr lang="en-US" sz="1200" b="0" kern="1200" dirty="0">
              <a:latin typeface="+mn-lt"/>
              <a:ea typeface="Calibri" panose="020F0502020204030204" pitchFamily="34" charset="0"/>
              <a:cs typeface="Calibri" panose="020F0502020204030204" pitchFamily="34" charset="0"/>
            </a:rPr>
            <a:t>of their profile in Pinpoint. Review any notes shared by referrer in “Comments” tab. Reach out to referrer for questions/clarification. </a:t>
          </a:r>
        </a:p>
        <a:p>
          <a:pPr marL="114300" lvl="1" indent="-114300" algn="l" defTabSz="533400">
            <a:lnSpc>
              <a:spcPct val="90000"/>
            </a:lnSpc>
            <a:spcBef>
              <a:spcPct val="0"/>
            </a:spcBef>
            <a:spcAft>
              <a:spcPct val="15000"/>
            </a:spcAft>
            <a:buChar char="•"/>
          </a:pPr>
          <a:endParaRPr lang="en-US" sz="1200" b="1" kern="1200" dirty="0"/>
        </a:p>
        <a:p>
          <a:pPr marL="228600" lvl="2" indent="-114300" algn="l" defTabSz="533400">
            <a:lnSpc>
              <a:spcPct val="90000"/>
            </a:lnSpc>
            <a:spcBef>
              <a:spcPct val="0"/>
            </a:spcBef>
            <a:spcAft>
              <a:spcPct val="15000"/>
            </a:spcAft>
            <a:buChar char="•"/>
          </a:pPr>
          <a:endParaRPr lang="en-US" sz="1200" b="1" kern="1200" dirty="0"/>
        </a:p>
        <a:p>
          <a:pPr marL="228600" lvl="2" indent="-114300" algn="l" defTabSz="533400">
            <a:lnSpc>
              <a:spcPct val="90000"/>
            </a:lnSpc>
            <a:spcBef>
              <a:spcPct val="0"/>
            </a:spcBef>
            <a:spcAft>
              <a:spcPct val="15000"/>
            </a:spcAft>
            <a:buChar char="•"/>
          </a:pPr>
          <a:endParaRPr lang="en-US" sz="1200" b="1" kern="1200"/>
        </a:p>
        <a:p>
          <a:pPr marL="228600" lvl="2" indent="-114300" algn="l" defTabSz="533400">
            <a:lnSpc>
              <a:spcPct val="90000"/>
            </a:lnSpc>
            <a:spcBef>
              <a:spcPct val="0"/>
            </a:spcBef>
            <a:spcAft>
              <a:spcPct val="15000"/>
            </a:spcAft>
            <a:buChar char="•"/>
          </a:pPr>
          <a:endParaRPr lang="en-US" sz="1200" b="1" kern="1200"/>
        </a:p>
        <a:p>
          <a:pPr marL="228600" lvl="2" indent="-114300" algn="l" defTabSz="533400">
            <a:lnSpc>
              <a:spcPct val="90000"/>
            </a:lnSpc>
            <a:spcBef>
              <a:spcPct val="0"/>
            </a:spcBef>
            <a:spcAft>
              <a:spcPct val="15000"/>
            </a:spcAft>
            <a:buChar char="•"/>
          </a:pPr>
          <a:endParaRPr lang="en-US" sz="1200" b="1" kern="1200"/>
        </a:p>
        <a:p>
          <a:pPr marL="114300" lvl="1" indent="-114300" algn="l" defTabSz="533400">
            <a:lnSpc>
              <a:spcPct val="90000"/>
            </a:lnSpc>
            <a:spcBef>
              <a:spcPct val="0"/>
            </a:spcBef>
            <a:spcAft>
              <a:spcPct val="15000"/>
            </a:spcAft>
            <a:buChar char="•"/>
          </a:pPr>
          <a:endParaRPr lang="en-US" sz="1200" kern="1200"/>
        </a:p>
      </dsp:txBody>
      <dsp:txXfrm>
        <a:off x="911" y="3"/>
        <a:ext cx="3554187" cy="4063992"/>
      </dsp:txXfrm>
    </dsp:sp>
    <dsp:sp modelId="{C237B1D9-A880-4D96-8898-A06C945F0580}">
      <dsp:nvSpPr>
        <dsp:cNvPr id="0" name=""/>
        <dsp:cNvSpPr/>
      </dsp:nvSpPr>
      <dsp:spPr>
        <a:xfrm>
          <a:off x="3910517" y="3"/>
          <a:ext cx="3554187" cy="406399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en-US" sz="2000" kern="1200" dirty="0"/>
            <a:t>After</a:t>
          </a:r>
          <a:r>
            <a:rPr lang="en-US" sz="2000" kern="1200" dirty="0">
              <a:latin typeface="Calibri Light" panose="020F0302020204030204"/>
            </a:rPr>
            <a:t>  </a:t>
          </a:r>
          <a:endParaRPr lang="en-US" sz="2000" kern="1200" dirty="0"/>
        </a:p>
        <a:p>
          <a:pPr marL="114300" lvl="1" indent="-114300" algn="l" defTabSz="533400" rtl="0">
            <a:lnSpc>
              <a:spcPct val="90000"/>
            </a:lnSpc>
            <a:spcBef>
              <a:spcPct val="0"/>
            </a:spcBef>
            <a:spcAft>
              <a:spcPct val="15000"/>
            </a:spcAft>
            <a:buChar char="•"/>
          </a:pPr>
          <a:r>
            <a:rPr lang="en-US" sz="1200" b="1" kern="1200" dirty="0">
              <a:latin typeface="+mn-lt"/>
            </a:rPr>
            <a:t>Update (ATS) Pinpoint: </a:t>
          </a:r>
        </a:p>
        <a:p>
          <a:pPr marL="228600" lvl="2" indent="-114300" algn="l" defTabSz="533400" rtl="0">
            <a:lnSpc>
              <a:spcPct val="90000"/>
            </a:lnSpc>
            <a:spcBef>
              <a:spcPct val="0"/>
            </a:spcBef>
            <a:spcAft>
              <a:spcPct val="15000"/>
            </a:spcAft>
            <a:buChar char="•"/>
          </a:pPr>
          <a:r>
            <a:rPr lang="en-US" sz="1200" kern="1200" dirty="0">
              <a:latin typeface="+mn-lt"/>
            </a:rPr>
            <a:t>Interviewers need to update the “Comments” tab with notes from their interview including recommendations on next steps</a:t>
          </a:r>
        </a:p>
        <a:p>
          <a:pPr marL="114300" lvl="1" indent="-114300" algn="l" defTabSz="533400">
            <a:lnSpc>
              <a:spcPct val="90000"/>
            </a:lnSpc>
            <a:spcBef>
              <a:spcPct val="0"/>
            </a:spcBef>
            <a:spcAft>
              <a:spcPct val="15000"/>
            </a:spcAft>
            <a:buChar char="•"/>
          </a:pPr>
          <a:r>
            <a:rPr lang="en-US" sz="1200" b="1" kern="1200" dirty="0">
              <a:latin typeface="+mn-lt"/>
            </a:rPr>
            <a:t>Referrals:</a:t>
          </a:r>
        </a:p>
        <a:p>
          <a:pPr marL="228600" lvl="2" indent="-114300" algn="l" defTabSz="533400" rtl="0">
            <a:lnSpc>
              <a:spcPct val="90000"/>
            </a:lnSpc>
            <a:spcBef>
              <a:spcPct val="0"/>
            </a:spcBef>
            <a:spcAft>
              <a:spcPct val="15000"/>
            </a:spcAft>
            <a:buChar char="•"/>
          </a:pPr>
          <a:r>
            <a:rPr lang="en-US" sz="1200" kern="1200" dirty="0">
              <a:latin typeface="+mn-lt"/>
            </a:rPr>
            <a:t>HR will contact the person who referred the candidate and update them on the candidate's progress and any next steps that will be taken</a:t>
          </a:r>
        </a:p>
        <a:p>
          <a:pPr marL="114300" lvl="1" indent="-114300" algn="l" defTabSz="533400" rtl="0">
            <a:lnSpc>
              <a:spcPct val="90000"/>
            </a:lnSpc>
            <a:spcBef>
              <a:spcPct val="0"/>
            </a:spcBef>
            <a:spcAft>
              <a:spcPct val="15000"/>
            </a:spcAft>
            <a:buChar char="•"/>
          </a:pPr>
          <a:r>
            <a:rPr lang="en-US" sz="1200" b="1" kern="1200" dirty="0">
              <a:latin typeface="+mn-lt"/>
            </a:rPr>
            <a:t>After the Interview </a:t>
          </a:r>
        </a:p>
        <a:p>
          <a:pPr marL="228600" lvl="2" indent="-114300" algn="l" defTabSz="533400" rtl="0">
            <a:lnSpc>
              <a:spcPct val="90000"/>
            </a:lnSpc>
            <a:spcBef>
              <a:spcPct val="0"/>
            </a:spcBef>
            <a:spcAft>
              <a:spcPct val="15000"/>
            </a:spcAft>
            <a:buChar char="•"/>
          </a:pPr>
          <a:r>
            <a:rPr lang="en-US" sz="1200" kern="1200" dirty="0">
              <a:latin typeface="+mn-lt"/>
            </a:rPr>
            <a:t>Candidates should hear back in 3-5 days to schedule next steps or let them know they won’t be moving forward (HR owns this)</a:t>
          </a:r>
        </a:p>
        <a:p>
          <a:pPr marL="228600" lvl="2" indent="-114300" algn="l" defTabSz="533400">
            <a:lnSpc>
              <a:spcPct val="90000"/>
            </a:lnSpc>
            <a:spcBef>
              <a:spcPct val="0"/>
            </a:spcBef>
            <a:spcAft>
              <a:spcPct val="15000"/>
            </a:spcAft>
            <a:buChar char="•"/>
          </a:pPr>
          <a:r>
            <a:rPr lang="en-US" sz="1200" kern="1200" dirty="0">
              <a:latin typeface="+mn-lt"/>
            </a:rPr>
            <a:t>Start date, compensation, any additional Kenway questions should be referred to and are handled by HR</a:t>
          </a:r>
        </a:p>
      </dsp:txBody>
      <dsp:txXfrm>
        <a:off x="3910517" y="3"/>
        <a:ext cx="3554187" cy="40639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D9078F-0E97-40D9-85FA-2B0DA0883BDC}">
      <dsp:nvSpPr>
        <dsp:cNvPr id="0" name=""/>
        <dsp:cNvSpPr/>
      </dsp:nvSpPr>
      <dsp:spPr>
        <a:xfrm>
          <a:off x="911" y="528557"/>
          <a:ext cx="3554187" cy="300688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Chicago</a:t>
          </a:r>
        </a:p>
        <a:p>
          <a:pPr marL="114300" lvl="1" indent="-114300" algn="l" defTabSz="533400">
            <a:lnSpc>
              <a:spcPct val="90000"/>
            </a:lnSpc>
            <a:spcBef>
              <a:spcPct val="0"/>
            </a:spcBef>
            <a:spcAft>
              <a:spcPct val="15000"/>
            </a:spcAft>
            <a:buChar char="•"/>
          </a:pPr>
          <a:r>
            <a:rPr lang="en-US" sz="1200" b="1" kern="1200"/>
            <a:t>Phase 1: </a:t>
          </a:r>
        </a:p>
        <a:p>
          <a:pPr marL="228600" lvl="2" indent="-114300" algn="l" defTabSz="533400">
            <a:lnSpc>
              <a:spcPct val="90000"/>
            </a:lnSpc>
            <a:spcBef>
              <a:spcPct val="0"/>
            </a:spcBef>
            <a:spcAft>
              <a:spcPct val="15000"/>
            </a:spcAft>
            <a:buChar char="•"/>
          </a:pPr>
          <a:r>
            <a:rPr lang="en-US" sz="1200" kern="1200"/>
            <a:t>Phone Screen </a:t>
          </a:r>
        </a:p>
        <a:p>
          <a:pPr marL="114300" lvl="1" indent="-114300" algn="l" defTabSz="533400">
            <a:lnSpc>
              <a:spcPct val="90000"/>
            </a:lnSpc>
            <a:spcBef>
              <a:spcPct val="0"/>
            </a:spcBef>
            <a:spcAft>
              <a:spcPct val="15000"/>
            </a:spcAft>
            <a:buChar char="•"/>
          </a:pPr>
          <a:r>
            <a:rPr lang="en-US" sz="1200" b="1" kern="1200" dirty="0"/>
            <a:t>Phase 2: </a:t>
          </a:r>
          <a:r>
            <a:rPr lang="en-US" sz="1200" kern="1200" dirty="0">
              <a:latin typeface="Calibri Light" panose="020F0302020204030204"/>
            </a:rPr>
            <a:t> </a:t>
          </a:r>
          <a:endParaRPr lang="en-US" sz="1200" b="1" kern="1200" dirty="0"/>
        </a:p>
        <a:p>
          <a:pPr marL="228600" lvl="2" indent="-114300" algn="l" defTabSz="533400">
            <a:lnSpc>
              <a:spcPct val="90000"/>
            </a:lnSpc>
            <a:spcBef>
              <a:spcPct val="0"/>
            </a:spcBef>
            <a:spcAft>
              <a:spcPct val="15000"/>
            </a:spcAft>
            <a:buChar char="•"/>
          </a:pPr>
          <a:r>
            <a:rPr lang="en-US" sz="1200" kern="1200" dirty="0"/>
            <a:t>In Person  or Virtual Interviews: Case Study, Behavioral, Skills &amp; Experience</a:t>
          </a:r>
          <a:endParaRPr lang="en-US" kern="1200" dirty="0"/>
        </a:p>
        <a:p>
          <a:pPr marL="114300" lvl="1" indent="-114300" algn="l" defTabSz="533400">
            <a:lnSpc>
              <a:spcPct val="90000"/>
            </a:lnSpc>
            <a:spcBef>
              <a:spcPct val="0"/>
            </a:spcBef>
            <a:spcAft>
              <a:spcPct val="15000"/>
            </a:spcAft>
            <a:buChar char="•"/>
          </a:pPr>
          <a:r>
            <a:rPr lang="en-US" sz="1200" b="1" kern="1200"/>
            <a:t>Phase 3: </a:t>
          </a:r>
        </a:p>
        <a:p>
          <a:pPr marL="228600" lvl="2" indent="-114300" algn="l" defTabSz="533400">
            <a:lnSpc>
              <a:spcPct val="90000"/>
            </a:lnSpc>
            <a:spcBef>
              <a:spcPct val="0"/>
            </a:spcBef>
            <a:spcAft>
              <a:spcPct val="15000"/>
            </a:spcAft>
            <a:buChar char="•"/>
          </a:pPr>
          <a:r>
            <a:rPr lang="en-US" sz="1200" kern="1200"/>
            <a:t>In Person Interviews: Coffee/Lunch and Confirming Interview </a:t>
          </a:r>
        </a:p>
        <a:p>
          <a:pPr marL="114300" lvl="1" indent="-114300" algn="l" defTabSz="533400">
            <a:lnSpc>
              <a:spcPct val="90000"/>
            </a:lnSpc>
            <a:spcBef>
              <a:spcPct val="0"/>
            </a:spcBef>
            <a:spcAft>
              <a:spcPct val="15000"/>
            </a:spcAft>
            <a:buChar char="•"/>
          </a:pPr>
          <a:endParaRPr lang="en-US" sz="1200" kern="1200"/>
        </a:p>
      </dsp:txBody>
      <dsp:txXfrm>
        <a:off x="911" y="528557"/>
        <a:ext cx="3554187" cy="3006885"/>
      </dsp:txXfrm>
    </dsp:sp>
    <dsp:sp modelId="{C237B1D9-A880-4D96-8898-A06C945F0580}">
      <dsp:nvSpPr>
        <dsp:cNvPr id="0" name=""/>
        <dsp:cNvSpPr/>
      </dsp:nvSpPr>
      <dsp:spPr>
        <a:xfrm>
          <a:off x="3910517" y="537609"/>
          <a:ext cx="3554187" cy="298878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Out of Chicago Market </a:t>
          </a:r>
        </a:p>
        <a:p>
          <a:pPr marL="114300" lvl="1" indent="-114300" algn="l" defTabSz="533400">
            <a:lnSpc>
              <a:spcPct val="90000"/>
            </a:lnSpc>
            <a:spcBef>
              <a:spcPct val="0"/>
            </a:spcBef>
            <a:spcAft>
              <a:spcPct val="15000"/>
            </a:spcAft>
            <a:buChar char="•"/>
          </a:pPr>
          <a:r>
            <a:rPr lang="en-US" sz="1200" b="1" kern="1200"/>
            <a:t>Phase 1: </a:t>
          </a:r>
        </a:p>
        <a:p>
          <a:pPr marL="228600" lvl="2" indent="-114300" algn="l" defTabSz="533400">
            <a:lnSpc>
              <a:spcPct val="90000"/>
            </a:lnSpc>
            <a:spcBef>
              <a:spcPct val="0"/>
            </a:spcBef>
            <a:spcAft>
              <a:spcPct val="15000"/>
            </a:spcAft>
            <a:buChar char="•"/>
          </a:pPr>
          <a:r>
            <a:rPr lang="en-US" sz="1200" kern="1200"/>
            <a:t>Phone Screen </a:t>
          </a:r>
        </a:p>
        <a:p>
          <a:pPr marL="114300" lvl="1" indent="-114300" algn="l" defTabSz="533400">
            <a:lnSpc>
              <a:spcPct val="90000"/>
            </a:lnSpc>
            <a:spcBef>
              <a:spcPct val="0"/>
            </a:spcBef>
            <a:spcAft>
              <a:spcPct val="15000"/>
            </a:spcAft>
            <a:buChar char="•"/>
          </a:pPr>
          <a:r>
            <a:rPr lang="en-US" sz="1200" b="1" kern="1200" dirty="0"/>
            <a:t>Phase 2: </a:t>
          </a:r>
        </a:p>
        <a:p>
          <a:pPr marL="228600" lvl="2" indent="-114300" algn="l" defTabSz="533400">
            <a:lnSpc>
              <a:spcPct val="90000"/>
            </a:lnSpc>
            <a:spcBef>
              <a:spcPct val="0"/>
            </a:spcBef>
            <a:spcAft>
              <a:spcPct val="15000"/>
            </a:spcAft>
            <a:buChar char="•"/>
          </a:pPr>
          <a:r>
            <a:rPr lang="en-US" sz="1200" kern="1200" dirty="0"/>
            <a:t>Virtual Interviews: Case Study, Behavioral, Skills &amp; Experience</a:t>
          </a:r>
        </a:p>
        <a:p>
          <a:pPr marL="114300" lvl="1" indent="-114300" algn="l" defTabSz="533400">
            <a:lnSpc>
              <a:spcPct val="90000"/>
            </a:lnSpc>
            <a:spcBef>
              <a:spcPct val="0"/>
            </a:spcBef>
            <a:spcAft>
              <a:spcPct val="15000"/>
            </a:spcAft>
            <a:buChar char="•"/>
          </a:pPr>
          <a:r>
            <a:rPr lang="en-US" sz="1200" b="1" kern="1200"/>
            <a:t>Phase 3:</a:t>
          </a:r>
        </a:p>
        <a:p>
          <a:pPr marL="228600" lvl="2" indent="-114300" algn="l" defTabSz="533400" rtl="0">
            <a:lnSpc>
              <a:spcPct val="90000"/>
            </a:lnSpc>
            <a:spcBef>
              <a:spcPct val="0"/>
            </a:spcBef>
            <a:spcAft>
              <a:spcPct val="15000"/>
            </a:spcAft>
            <a:buChar char="•"/>
          </a:pPr>
          <a:r>
            <a:rPr lang="en-US" sz="1200" kern="1200" dirty="0"/>
            <a:t>In Person Interviews: Coffee/Lunch and Confirming Interview</a:t>
          </a:r>
        </a:p>
      </dsp:txBody>
      <dsp:txXfrm>
        <a:off x="3910517" y="537609"/>
        <a:ext cx="3554187" cy="29887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E5C064-2904-4E7F-9904-C6AEB2CF3DC4}">
      <dsp:nvSpPr>
        <dsp:cNvPr id="0" name=""/>
        <dsp:cNvSpPr/>
      </dsp:nvSpPr>
      <dsp:spPr>
        <a:xfrm rot="10800000">
          <a:off x="0" y="0"/>
          <a:ext cx="3452101" cy="715875"/>
        </a:xfrm>
        <a:prstGeom prst="trapezoid">
          <a:avLst>
            <a:gd name="adj" fmla="val 6027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marL="0" lvl="0" indent="0" algn="ctr" defTabSz="1911350">
            <a:lnSpc>
              <a:spcPct val="90000"/>
            </a:lnSpc>
            <a:spcBef>
              <a:spcPct val="0"/>
            </a:spcBef>
            <a:spcAft>
              <a:spcPct val="35000"/>
            </a:spcAft>
            <a:buNone/>
          </a:pPr>
          <a:endParaRPr lang="en-US" sz="4300" kern="1200">
            <a:solidFill>
              <a:schemeClr val="bg1"/>
            </a:solidFill>
          </a:endParaRPr>
        </a:p>
      </dsp:txBody>
      <dsp:txXfrm rot="-10800000">
        <a:off x="604117" y="0"/>
        <a:ext cx="2243865" cy="715875"/>
      </dsp:txXfrm>
    </dsp:sp>
    <dsp:sp modelId="{DBC3F64D-4A73-41B0-9C4B-E60D88137EC6}">
      <dsp:nvSpPr>
        <dsp:cNvPr id="0" name=""/>
        <dsp:cNvSpPr/>
      </dsp:nvSpPr>
      <dsp:spPr>
        <a:xfrm rot="10800000">
          <a:off x="431512" y="715875"/>
          <a:ext cx="2589075" cy="715875"/>
        </a:xfrm>
        <a:prstGeom prst="trapezoid">
          <a:avLst>
            <a:gd name="adj" fmla="val 60278"/>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marL="0" lvl="0" indent="0" algn="ctr" defTabSz="1911350">
            <a:lnSpc>
              <a:spcPct val="90000"/>
            </a:lnSpc>
            <a:spcBef>
              <a:spcPct val="0"/>
            </a:spcBef>
            <a:spcAft>
              <a:spcPct val="35000"/>
            </a:spcAft>
            <a:buNone/>
          </a:pPr>
          <a:endParaRPr lang="en-US" sz="4300" kern="1200">
            <a:solidFill>
              <a:schemeClr val="bg1"/>
            </a:solidFill>
          </a:endParaRPr>
        </a:p>
      </dsp:txBody>
      <dsp:txXfrm rot="-10800000">
        <a:off x="884600" y="715875"/>
        <a:ext cx="1682899" cy="715875"/>
      </dsp:txXfrm>
    </dsp:sp>
    <dsp:sp modelId="{D2E73BDC-991E-44C1-9F4B-52D172C73582}">
      <dsp:nvSpPr>
        <dsp:cNvPr id="0" name=""/>
        <dsp:cNvSpPr/>
      </dsp:nvSpPr>
      <dsp:spPr>
        <a:xfrm rot="10800000">
          <a:off x="863025" y="1431750"/>
          <a:ext cx="1726050" cy="715875"/>
        </a:xfrm>
        <a:prstGeom prst="trapezoid">
          <a:avLst>
            <a:gd name="adj" fmla="val 60278"/>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marL="0" lvl="0" indent="0" algn="ctr" defTabSz="1911350">
            <a:lnSpc>
              <a:spcPct val="90000"/>
            </a:lnSpc>
            <a:spcBef>
              <a:spcPct val="0"/>
            </a:spcBef>
            <a:spcAft>
              <a:spcPct val="35000"/>
            </a:spcAft>
            <a:buNone/>
          </a:pPr>
          <a:endParaRPr lang="en-US" sz="4300" kern="1200">
            <a:solidFill>
              <a:schemeClr val="bg1"/>
            </a:solidFill>
          </a:endParaRPr>
        </a:p>
      </dsp:txBody>
      <dsp:txXfrm rot="-10800000">
        <a:off x="1165084" y="1431750"/>
        <a:ext cx="1121932" cy="715875"/>
      </dsp:txXfrm>
    </dsp:sp>
    <dsp:sp modelId="{EC73472A-F3DD-4F15-AC4F-9159D1AA4477}">
      <dsp:nvSpPr>
        <dsp:cNvPr id="0" name=""/>
        <dsp:cNvSpPr/>
      </dsp:nvSpPr>
      <dsp:spPr>
        <a:xfrm rot="10800000">
          <a:off x="1273592" y="2147625"/>
          <a:ext cx="904916" cy="715875"/>
        </a:xfrm>
        <a:prstGeom prst="trapezoid">
          <a:avLst>
            <a:gd name="adj" fmla="val 60278"/>
          </a:avLst>
        </a:prstGeom>
        <a:solidFill>
          <a:schemeClr val="bg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rot="-10800000">
        <a:off x="1273592" y="2147625"/>
        <a:ext cx="904916" cy="71587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BF7186D-7EFE-47E6-9152-2D9AD59850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C5E6AF4-2426-4B19-B95D-FCB8CDC4EDB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DAFFBF-E539-46AF-8B04-407FB58E82A4}" type="datetimeFigureOut">
              <a:rPr lang="en-US" smtClean="0"/>
              <a:t>6/18/2024</a:t>
            </a:fld>
            <a:endParaRPr lang="en-US"/>
          </a:p>
        </p:txBody>
      </p:sp>
      <p:sp>
        <p:nvSpPr>
          <p:cNvPr id="4" name="Footer Placeholder 3">
            <a:extLst>
              <a:ext uri="{FF2B5EF4-FFF2-40B4-BE49-F238E27FC236}">
                <a16:creationId xmlns:a16="http://schemas.microsoft.com/office/drawing/2014/main" id="{38AFC37F-4EBC-4C6D-832F-C84C6A32EFE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C2448EF-3533-4252-9494-B5E56E639D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1F2E167-BBF5-4645-9418-25B7B2E8F190}" type="slidenum">
              <a:rPr lang="en-US" smtClean="0"/>
              <a:t>‹#›</a:t>
            </a:fld>
            <a:endParaRPr lang="en-US"/>
          </a:p>
        </p:txBody>
      </p:sp>
    </p:spTree>
    <p:extLst>
      <p:ext uri="{BB962C8B-B14F-4D97-AF65-F5344CB8AC3E}">
        <p14:creationId xmlns:p14="http://schemas.microsoft.com/office/powerpoint/2010/main" val="1853093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15396E-B966-4CB0-8406-3029D3950D6B}" type="datetimeFigureOut">
              <a:rPr lang="en-US" smtClean="0"/>
              <a:t>6/18/2024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CB599F-3803-41CA-AA65-0B03B3042F52}" type="slidenum">
              <a:rPr lang="en-US" smtClean="0"/>
              <a:t>‹#›</a:t>
            </a:fld>
            <a:endParaRPr lang="en-US"/>
          </a:p>
        </p:txBody>
      </p:sp>
    </p:spTree>
    <p:extLst>
      <p:ext uri="{BB962C8B-B14F-4D97-AF65-F5344CB8AC3E}">
        <p14:creationId xmlns:p14="http://schemas.microsoft.com/office/powerpoint/2010/main" val="4102277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What is something that we should be sharing w/ interviewees that will get them excited about Kenway? Where we are headed from a growth strategy perspective, high level initiatives, growth trajectory and strategy – Resonate with some of the people as well that we are trying to attract – Look to provide the HR side of it, but also understand why it would be great to join Kenway. Tim to provide some info as well (Finance will share some slides during Q1 meeting)</a:t>
            </a:r>
          </a:p>
          <a:p>
            <a:pPr marL="171450" indent="-171450">
              <a:buFontTx/>
              <a:buChar char="-"/>
            </a:pPr>
            <a:r>
              <a:rPr lang="en-US"/>
              <a:t>On an ongoing basis ensure this stays fresh and top of mind</a:t>
            </a:r>
          </a:p>
          <a:p>
            <a:pPr marL="171450" indent="-171450">
              <a:buFontTx/>
              <a:buChar char="-"/>
            </a:pPr>
            <a:r>
              <a:rPr lang="en-US"/>
              <a:t>Always new and exciting things (i.e. DEI Initiatives, etc.)</a:t>
            </a:r>
          </a:p>
          <a:p>
            <a:pPr marL="171450" indent="-171450">
              <a:buFontTx/>
              <a:buChar char="-"/>
            </a:pPr>
            <a:r>
              <a:rPr lang="en-US"/>
              <a:t>Need to ensure we are staying on top of the messaging</a:t>
            </a:r>
          </a:p>
          <a:p>
            <a:pPr marL="171450" indent="-171450">
              <a:buFontTx/>
              <a:buChar char="-"/>
            </a:pPr>
            <a:r>
              <a:rPr lang="en-US"/>
              <a:t>Monthly Update from recruiting***</a:t>
            </a:r>
          </a:p>
        </p:txBody>
      </p:sp>
      <p:sp>
        <p:nvSpPr>
          <p:cNvPr id="4" name="Slide Number Placeholder 3"/>
          <p:cNvSpPr>
            <a:spLocks noGrp="1"/>
          </p:cNvSpPr>
          <p:nvPr>
            <p:ph type="sldNum" sz="quarter" idx="5"/>
          </p:nvPr>
        </p:nvSpPr>
        <p:spPr/>
        <p:txBody>
          <a:bodyPr/>
          <a:lstStyle/>
          <a:p>
            <a:fld id="{2DCB599F-3803-41CA-AA65-0B03B3042F52}" type="slidenum">
              <a:rPr lang="en-US" smtClean="0"/>
              <a:t>4</a:t>
            </a:fld>
            <a:endParaRPr lang="en-US"/>
          </a:p>
        </p:txBody>
      </p:sp>
    </p:spTree>
    <p:extLst>
      <p:ext uri="{BB962C8B-B14F-4D97-AF65-F5344CB8AC3E}">
        <p14:creationId xmlns:p14="http://schemas.microsoft.com/office/powerpoint/2010/main" val="4268150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a:t>Considerations for interview coaching / meetings for updates / ensure our interviewers are equipped to interview</a:t>
            </a:r>
          </a:p>
          <a:p>
            <a:pPr marL="171450" indent="-171450">
              <a:buFontTx/>
              <a:buChar char="-"/>
            </a:pPr>
            <a:r>
              <a:rPr lang="en-US"/>
              <a:t>Business Group Lead – Established individual to coach/mentor/evaluate, etc.</a:t>
            </a:r>
          </a:p>
          <a:p>
            <a:pPr marL="171450" indent="-171450">
              <a:buFontTx/>
              <a:buChar char="-"/>
            </a:pPr>
            <a:endParaRPr lang="en-US"/>
          </a:p>
        </p:txBody>
      </p:sp>
      <p:sp>
        <p:nvSpPr>
          <p:cNvPr id="4" name="Slide Number Placeholder 3"/>
          <p:cNvSpPr>
            <a:spLocks noGrp="1"/>
          </p:cNvSpPr>
          <p:nvPr>
            <p:ph type="sldNum" sz="quarter" idx="5"/>
          </p:nvPr>
        </p:nvSpPr>
        <p:spPr/>
        <p:txBody>
          <a:bodyPr/>
          <a:lstStyle/>
          <a:p>
            <a:fld id="{2DCB599F-3803-41CA-AA65-0B03B3042F52}" type="slidenum">
              <a:rPr lang="en-US" smtClean="0"/>
              <a:t>7</a:t>
            </a:fld>
            <a:endParaRPr lang="en-US"/>
          </a:p>
        </p:txBody>
      </p:sp>
    </p:spTree>
    <p:extLst>
      <p:ext uri="{BB962C8B-B14F-4D97-AF65-F5344CB8AC3E}">
        <p14:creationId xmlns:p14="http://schemas.microsoft.com/office/powerpoint/2010/main" val="38954377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ection Header">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84A6715D-05EF-4BDB-A768-E7850390E080}"/>
              </a:ext>
            </a:extLst>
          </p:cNvPr>
          <p:cNvCxnSpPr>
            <a:cxnSpLocks/>
          </p:cNvCxnSpPr>
          <p:nvPr/>
        </p:nvCxnSpPr>
        <p:spPr>
          <a:xfrm>
            <a:off x="4952093" y="4700337"/>
            <a:ext cx="366674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5"/>
          <p:cNvSpPr>
            <a:spLocks noGrp="1"/>
          </p:cNvSpPr>
          <p:nvPr>
            <p:ph type="body" sz="quarter" idx="11" hasCustomPrompt="1"/>
          </p:nvPr>
        </p:nvSpPr>
        <p:spPr>
          <a:xfrm>
            <a:off x="4951965" y="5220264"/>
            <a:ext cx="3666872" cy="320675"/>
          </a:xfrm>
          <a:prstGeom prst="rect">
            <a:avLst/>
          </a:prstGeom>
        </p:spPr>
        <p:txBody>
          <a:bodyPr>
            <a:noAutofit/>
          </a:bodyPr>
          <a:lstStyle>
            <a:lvl1pPr marL="0" indent="0">
              <a:buNone/>
              <a:defRPr sz="1800" baseline="0">
                <a:solidFill>
                  <a:schemeClr val="bg1"/>
                </a:solidFill>
              </a:defRPr>
            </a:lvl1pPr>
          </a:lstStyle>
          <a:p>
            <a:pPr lvl="0"/>
            <a:r>
              <a:rPr lang="en-US"/>
              <a:t>Optional Speaker Name or Subtitle</a:t>
            </a:r>
          </a:p>
        </p:txBody>
      </p:sp>
      <p:sp>
        <p:nvSpPr>
          <p:cNvPr id="5" name="Text Placeholder 5"/>
          <p:cNvSpPr>
            <a:spLocks noGrp="1"/>
          </p:cNvSpPr>
          <p:nvPr>
            <p:ph type="body" sz="quarter" idx="12" hasCustomPrompt="1"/>
          </p:nvPr>
        </p:nvSpPr>
        <p:spPr>
          <a:xfrm>
            <a:off x="4951965" y="4323516"/>
            <a:ext cx="3666872" cy="320675"/>
          </a:xfrm>
          <a:prstGeom prst="rect">
            <a:avLst/>
          </a:prstGeom>
        </p:spPr>
        <p:txBody>
          <a:bodyPr>
            <a:noAutofit/>
          </a:bodyPr>
          <a:lstStyle>
            <a:lvl1pPr marL="0" indent="0">
              <a:buNone/>
              <a:defRPr sz="1800" baseline="0">
                <a:solidFill>
                  <a:schemeClr val="bg1"/>
                </a:solidFill>
              </a:defRPr>
            </a:lvl1pPr>
          </a:lstStyle>
          <a:p>
            <a:pPr lvl="0"/>
            <a:r>
              <a:rPr lang="en-US"/>
              <a:t>Optional Section Number</a:t>
            </a:r>
          </a:p>
        </p:txBody>
      </p:sp>
      <p:sp>
        <p:nvSpPr>
          <p:cNvPr id="6" name="Text Placeholder 5"/>
          <p:cNvSpPr>
            <a:spLocks noGrp="1"/>
          </p:cNvSpPr>
          <p:nvPr>
            <p:ph type="body" sz="quarter" idx="13" hasCustomPrompt="1"/>
          </p:nvPr>
        </p:nvSpPr>
        <p:spPr>
          <a:xfrm>
            <a:off x="4951965" y="4756485"/>
            <a:ext cx="3666872" cy="463780"/>
          </a:xfrm>
          <a:prstGeom prst="rect">
            <a:avLst/>
          </a:prstGeom>
        </p:spPr>
        <p:txBody>
          <a:bodyPr>
            <a:noAutofit/>
          </a:bodyPr>
          <a:lstStyle>
            <a:lvl1pPr marL="0" indent="0">
              <a:buNone/>
              <a:defRPr sz="2800" b="1" baseline="0">
                <a:solidFill>
                  <a:schemeClr val="bg1"/>
                </a:solidFill>
                <a:latin typeface="+mj-lt"/>
              </a:defRPr>
            </a:lvl1pPr>
          </a:lstStyle>
          <a:p>
            <a:pPr lvl="0"/>
            <a:r>
              <a:rPr lang="en-US"/>
              <a:t>Section Header</a:t>
            </a:r>
          </a:p>
        </p:txBody>
      </p:sp>
    </p:spTree>
    <p:extLst>
      <p:ext uri="{BB962C8B-B14F-4D97-AF65-F5344CB8AC3E}">
        <p14:creationId xmlns:p14="http://schemas.microsoft.com/office/powerpoint/2010/main" val="2346065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86CA59-B769-4FCF-910B-C7F7994B6750}"/>
              </a:ext>
            </a:extLst>
          </p:cNvPr>
          <p:cNvSpPr>
            <a:spLocks noGrp="1"/>
          </p:cNvSpPr>
          <p:nvPr>
            <p:ph type="body" idx="1"/>
          </p:nvPr>
        </p:nvSpPr>
        <p:spPr>
          <a:xfrm>
            <a:off x="465220" y="1644537"/>
            <a:ext cx="4032962" cy="385050"/>
          </a:xfrm>
          <a:prstGeom prst="rect">
            <a:avLst/>
          </a:prstGeom>
        </p:spPr>
        <p:txBody>
          <a:bodyPr anchor="b">
            <a:normAutofit/>
          </a:bodyPr>
          <a:lstStyle>
            <a:lvl1pPr marL="0" indent="0">
              <a:buNone/>
              <a:defRPr sz="1400" b="1">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FF6C0C52-1D7B-4644-A114-DCD20D47BD4E}"/>
              </a:ext>
            </a:extLst>
          </p:cNvPr>
          <p:cNvSpPr>
            <a:spLocks noGrp="1"/>
          </p:cNvSpPr>
          <p:nvPr>
            <p:ph sz="half" idx="2"/>
          </p:nvPr>
        </p:nvSpPr>
        <p:spPr>
          <a:xfrm>
            <a:off x="465220" y="2029588"/>
            <a:ext cx="4032962" cy="3956729"/>
          </a:xfrm>
          <a:prstGeom prst="rect">
            <a:avLst/>
          </a:prstGeom>
        </p:spPr>
        <p:txBody>
          <a:bodyPr/>
          <a:lstStyle>
            <a:lvl1pPr>
              <a:defRPr sz="1400"/>
            </a:lvl1pPr>
            <a:lvl2pPr>
              <a:defRPr sz="1200"/>
            </a:lvl2pPr>
            <a:lvl3pPr>
              <a:defRPr sz="1000"/>
            </a:lvl3pPr>
            <a:lvl4pPr>
              <a:defRPr sz="100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FC4DC6-FA03-4C98-AE7C-1B2319E8E97A}"/>
              </a:ext>
            </a:extLst>
          </p:cNvPr>
          <p:cNvSpPr>
            <a:spLocks noGrp="1"/>
          </p:cNvSpPr>
          <p:nvPr>
            <p:ph type="body" sz="quarter" idx="3"/>
          </p:nvPr>
        </p:nvSpPr>
        <p:spPr>
          <a:xfrm>
            <a:off x="4629150" y="1644537"/>
            <a:ext cx="4065670" cy="385050"/>
          </a:xfrm>
          <a:prstGeom prst="rect">
            <a:avLst/>
          </a:prstGeom>
        </p:spPr>
        <p:txBody>
          <a:bodyPr anchor="b">
            <a:normAutofit/>
          </a:bodyPr>
          <a:lstStyle>
            <a:lvl1pPr marL="0" indent="0">
              <a:buNone/>
              <a:defRPr sz="1400" b="1">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21BC9323-9346-445F-B478-40D5ED5FF1DC}"/>
              </a:ext>
            </a:extLst>
          </p:cNvPr>
          <p:cNvSpPr>
            <a:spLocks noGrp="1"/>
          </p:cNvSpPr>
          <p:nvPr>
            <p:ph sz="quarter" idx="4"/>
          </p:nvPr>
        </p:nvSpPr>
        <p:spPr>
          <a:xfrm>
            <a:off x="4629150" y="2029588"/>
            <a:ext cx="4065670" cy="3956729"/>
          </a:xfrm>
          <a:prstGeom prst="rect">
            <a:avLst/>
          </a:prstGeom>
        </p:spPr>
        <p:txBody>
          <a:bodyPr/>
          <a:lstStyle>
            <a:lvl1pPr>
              <a:defRPr sz="1400"/>
            </a:lvl1pPr>
            <a:lvl2pPr>
              <a:defRPr sz="1200"/>
            </a:lvl2pPr>
            <a:lvl3pPr>
              <a:defRPr sz="1000"/>
            </a:lvl3pPr>
            <a:lvl4pPr>
              <a:defRPr sz="100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32AD96C-90D7-42B4-AAA1-5760D64E1B74}" type="slidenum">
              <a:rPr lang="en-US" smtClean="0"/>
              <a:pPr/>
              <a:t>‹#›</a:t>
            </a:fld>
            <a:endParaRPr lang="en-US"/>
          </a:p>
        </p:txBody>
      </p:sp>
      <p:sp>
        <p:nvSpPr>
          <p:cNvPr id="10" name="Text Placeholder 2"/>
          <p:cNvSpPr>
            <a:spLocks noGrp="1"/>
          </p:cNvSpPr>
          <p:nvPr>
            <p:ph type="body" sz="quarter" idx="15"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1"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419183723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Rows with Content">
    <p:spTree>
      <p:nvGrpSpPr>
        <p:cNvPr id="1" name=""/>
        <p:cNvGrpSpPr/>
        <p:nvPr/>
      </p:nvGrpSpPr>
      <p:grpSpPr>
        <a:xfrm>
          <a:off x="0" y="0"/>
          <a:ext cx="0" cy="0"/>
          <a:chOff x="0" y="0"/>
          <a:chExt cx="0" cy="0"/>
        </a:xfrm>
      </p:grpSpPr>
      <p:sp>
        <p:nvSpPr>
          <p:cNvPr id="21" name="Text Placeholder 1"/>
          <p:cNvSpPr>
            <a:spLocks noGrp="1"/>
          </p:cNvSpPr>
          <p:nvPr>
            <p:ph type="body" idx="1" hasCustomPrompt="1"/>
          </p:nvPr>
        </p:nvSpPr>
        <p:spPr>
          <a:xfrm>
            <a:off x="465220" y="1641279"/>
            <a:ext cx="8229600" cy="286232"/>
          </a:xfrm>
          <a:prstGeom prst="rect">
            <a:avLst/>
          </a:prstGeom>
        </p:spPr>
        <p:txBody>
          <a:bodyPr wrap="square" anchor="t" anchorCtr="0">
            <a:spAutoFit/>
          </a:bodyPr>
          <a:lstStyle>
            <a:lvl1pPr marL="0" indent="0">
              <a:spcAft>
                <a:spcPts val="0"/>
              </a:spcAft>
              <a:buNone/>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Title</a:t>
            </a:r>
          </a:p>
        </p:txBody>
      </p:sp>
      <p:sp>
        <p:nvSpPr>
          <p:cNvPr id="28" name="Content Placeholder 1"/>
          <p:cNvSpPr>
            <a:spLocks noGrp="1"/>
          </p:cNvSpPr>
          <p:nvPr>
            <p:ph sz="half" idx="15"/>
          </p:nvPr>
        </p:nvSpPr>
        <p:spPr>
          <a:xfrm>
            <a:off x="465220" y="1994206"/>
            <a:ext cx="8229600" cy="1645920"/>
          </a:xfrm>
          <a:prstGeom prst="rect">
            <a:avLst/>
          </a:prstGeom>
        </p:spPr>
        <p:txBody>
          <a:bodyPr/>
          <a:lstStyle>
            <a:lvl1pPr>
              <a:lnSpc>
                <a:spcPct val="120000"/>
              </a:lnSpc>
              <a:spcAft>
                <a:spcPts val="0"/>
              </a:spcAft>
              <a:defRPr sz="1400" baseline="0"/>
            </a:lvl1pPr>
            <a:lvl2pPr>
              <a:lnSpc>
                <a:spcPct val="120000"/>
              </a:lnSpc>
              <a:spcBef>
                <a:spcPts val="750"/>
              </a:spcBef>
              <a:spcAft>
                <a:spcPts val="0"/>
              </a:spcAft>
              <a:defRPr sz="12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marL="2286000" indent="0">
              <a:buNone/>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 name="Text Placeholder 3"/>
          <p:cNvSpPr>
            <a:spLocks noGrp="1"/>
          </p:cNvSpPr>
          <p:nvPr>
            <p:ph type="body" idx="3" hasCustomPrompt="1"/>
          </p:nvPr>
        </p:nvSpPr>
        <p:spPr>
          <a:xfrm>
            <a:off x="465220" y="3833096"/>
            <a:ext cx="8229600" cy="286232"/>
          </a:xfrm>
          <a:prstGeom prst="rect">
            <a:avLst/>
          </a:prstGeom>
        </p:spPr>
        <p:txBody>
          <a:bodyPr wrap="square" anchor="t" anchorCtr="0">
            <a:spAutoFit/>
          </a:bodyPr>
          <a:lstStyle>
            <a:lvl1pPr marL="0" indent="0">
              <a:spcAft>
                <a:spcPts val="0"/>
              </a:spcAft>
              <a:buNone/>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Title</a:t>
            </a:r>
          </a:p>
        </p:txBody>
      </p:sp>
      <p:sp>
        <p:nvSpPr>
          <p:cNvPr id="32" name="Content Placeholder 2"/>
          <p:cNvSpPr>
            <a:spLocks noGrp="1"/>
          </p:cNvSpPr>
          <p:nvPr>
            <p:ph sz="half" idx="16"/>
          </p:nvPr>
        </p:nvSpPr>
        <p:spPr>
          <a:xfrm>
            <a:off x="465220" y="4179543"/>
            <a:ext cx="8229600" cy="1645920"/>
          </a:xfrm>
          <a:prstGeom prst="rect">
            <a:avLst/>
          </a:prstGeom>
        </p:spPr>
        <p:txBody>
          <a:bodyPr/>
          <a:lstStyle>
            <a:lvl1pPr>
              <a:lnSpc>
                <a:spcPct val="120000"/>
              </a:lnSpc>
              <a:spcAft>
                <a:spcPts val="0"/>
              </a:spcAft>
              <a:defRPr sz="1400" baseline="0"/>
            </a:lvl1pPr>
            <a:lvl2pPr>
              <a:lnSpc>
                <a:spcPct val="120000"/>
              </a:lnSpc>
              <a:spcBef>
                <a:spcPts val="750"/>
              </a:spcBef>
              <a:spcAft>
                <a:spcPts val="0"/>
              </a:spcAft>
              <a:defRPr sz="12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4"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32AD96C-90D7-42B4-AAA1-5760D64E1B74}" type="slidenum">
              <a:rPr lang="en-US" smtClean="0"/>
              <a:pPr/>
              <a:t>‹#›</a:t>
            </a:fld>
            <a:endParaRPr lang="en-US"/>
          </a:p>
        </p:txBody>
      </p:sp>
      <p:sp>
        <p:nvSpPr>
          <p:cNvPr id="10" name="Text Placeholder 2"/>
          <p:cNvSpPr>
            <a:spLocks noGrp="1"/>
          </p:cNvSpPr>
          <p:nvPr>
            <p:ph type="body" sz="quarter" idx="17"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1"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304743654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Rows with Picture">
    <p:spTree>
      <p:nvGrpSpPr>
        <p:cNvPr id="1" name=""/>
        <p:cNvGrpSpPr/>
        <p:nvPr/>
      </p:nvGrpSpPr>
      <p:grpSpPr>
        <a:xfrm>
          <a:off x="0" y="0"/>
          <a:ext cx="0" cy="0"/>
          <a:chOff x="0" y="0"/>
          <a:chExt cx="0" cy="0"/>
        </a:xfrm>
      </p:grpSpPr>
      <p:sp>
        <p:nvSpPr>
          <p:cNvPr id="31" name="Picture Placeholder 5"/>
          <p:cNvSpPr>
            <a:spLocks noGrp="1"/>
          </p:cNvSpPr>
          <p:nvPr>
            <p:ph type="pic" sz="quarter" idx="16"/>
          </p:nvPr>
        </p:nvSpPr>
        <p:spPr>
          <a:xfrm>
            <a:off x="465220" y="1783000"/>
            <a:ext cx="1763630" cy="1901889"/>
          </a:xfrm>
          <a:prstGeom prst="rect">
            <a:avLst/>
          </a:prstGeom>
        </p:spPr>
        <p:txBody>
          <a:bodyPr/>
          <a:lstStyle>
            <a:lvl1pPr>
              <a:defRPr sz="1350">
                <a:solidFill>
                  <a:schemeClr val="bg2"/>
                </a:solidFill>
              </a:defRPr>
            </a:lvl1pPr>
          </a:lstStyle>
          <a:p>
            <a:pPr lvl="0"/>
            <a:r>
              <a:rPr lang="en-US" noProof="0"/>
              <a:t>Click icon to add picture</a:t>
            </a:r>
          </a:p>
        </p:txBody>
      </p:sp>
      <p:sp>
        <p:nvSpPr>
          <p:cNvPr id="32" name="Text Placeholder 20"/>
          <p:cNvSpPr>
            <a:spLocks noGrp="1"/>
          </p:cNvSpPr>
          <p:nvPr>
            <p:ph type="body" sz="quarter" idx="18"/>
          </p:nvPr>
        </p:nvSpPr>
        <p:spPr>
          <a:xfrm>
            <a:off x="2422384" y="1783000"/>
            <a:ext cx="6272435" cy="1901889"/>
          </a:xfrm>
          <a:prstGeom prst="rect">
            <a:avLst/>
          </a:prstGeom>
        </p:spPr>
        <p:txBody>
          <a:bodyPr/>
          <a:lstStyle>
            <a:lvl1pPr>
              <a:defRPr sz="1400"/>
            </a:lvl1pPr>
            <a:lvl2pPr>
              <a:spcAft>
                <a:spcPts val="450"/>
              </a:spcAft>
              <a:defRPr sz="1200"/>
            </a:lvl2pPr>
            <a:lvl3pPr>
              <a:spcAft>
                <a:spcPts val="450"/>
              </a:spcAft>
              <a:defRPr sz="1000"/>
            </a:lvl3pPr>
            <a:lvl4pPr>
              <a:spcAft>
                <a:spcPts val="450"/>
              </a:spcAft>
              <a:defRPr sz="1000"/>
            </a:lvl4pPr>
            <a:lvl5pPr>
              <a:spcAft>
                <a:spcPts val="450"/>
              </a:spcAft>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3" name="Picture Placeholder 5"/>
          <p:cNvSpPr>
            <a:spLocks noGrp="1"/>
          </p:cNvSpPr>
          <p:nvPr>
            <p:ph type="pic" sz="quarter" idx="17"/>
          </p:nvPr>
        </p:nvSpPr>
        <p:spPr>
          <a:xfrm>
            <a:off x="465220" y="3808163"/>
            <a:ext cx="1763630" cy="1904649"/>
          </a:xfrm>
          <a:prstGeom prst="rect">
            <a:avLst/>
          </a:prstGeom>
        </p:spPr>
        <p:txBody>
          <a:bodyPr/>
          <a:lstStyle>
            <a:lvl1pPr>
              <a:defRPr sz="1350">
                <a:solidFill>
                  <a:schemeClr val="bg2"/>
                </a:solidFill>
              </a:defRPr>
            </a:lvl1pPr>
          </a:lstStyle>
          <a:p>
            <a:pPr lvl="0"/>
            <a:r>
              <a:rPr lang="en-US" noProof="0"/>
              <a:t>Click icon to add picture</a:t>
            </a:r>
          </a:p>
        </p:txBody>
      </p:sp>
      <p:sp>
        <p:nvSpPr>
          <p:cNvPr id="34" name="Text Placeholder 20"/>
          <p:cNvSpPr>
            <a:spLocks noGrp="1"/>
          </p:cNvSpPr>
          <p:nvPr>
            <p:ph type="body" sz="quarter" idx="19"/>
          </p:nvPr>
        </p:nvSpPr>
        <p:spPr>
          <a:xfrm>
            <a:off x="2422385" y="3808162"/>
            <a:ext cx="6272436" cy="1904650"/>
          </a:xfrm>
          <a:prstGeom prst="rect">
            <a:avLst/>
          </a:prstGeom>
        </p:spPr>
        <p:txBody>
          <a:bodyPr/>
          <a:lstStyle>
            <a:lvl1pPr>
              <a:defRPr sz="1400"/>
            </a:lvl1pPr>
            <a:lvl2pPr>
              <a:spcAft>
                <a:spcPts val="450"/>
              </a:spcAft>
              <a:defRPr sz="1200"/>
            </a:lvl2pPr>
            <a:lvl3pPr>
              <a:spcAft>
                <a:spcPts val="450"/>
              </a:spcAft>
              <a:defRPr sz="1000"/>
            </a:lvl3pPr>
            <a:lvl4pPr>
              <a:spcAft>
                <a:spcPts val="450"/>
              </a:spcAft>
              <a:defRPr sz="1000"/>
            </a:lvl4pPr>
            <a:lvl5pPr>
              <a:spcAft>
                <a:spcPts val="450"/>
              </a:spcAft>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32AD96C-90D7-42B4-AAA1-5760D64E1B74}" type="slidenum">
              <a:rPr lang="en-US" smtClean="0"/>
              <a:pPr/>
              <a:t>‹#›</a:t>
            </a:fld>
            <a:endParaRPr lang="en-US"/>
          </a:p>
        </p:txBody>
      </p:sp>
      <p:sp>
        <p:nvSpPr>
          <p:cNvPr id="10" name="Text Placeholder 2"/>
          <p:cNvSpPr>
            <a:spLocks noGrp="1"/>
          </p:cNvSpPr>
          <p:nvPr>
            <p:ph type="body" sz="quarter" idx="15"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1"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250929861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Rows with Picture">
    <p:spTree>
      <p:nvGrpSpPr>
        <p:cNvPr id="1" name=""/>
        <p:cNvGrpSpPr/>
        <p:nvPr/>
      </p:nvGrpSpPr>
      <p:grpSpPr>
        <a:xfrm>
          <a:off x="0" y="0"/>
          <a:ext cx="0" cy="0"/>
          <a:chOff x="0" y="0"/>
          <a:chExt cx="0" cy="0"/>
        </a:xfrm>
      </p:grpSpPr>
      <p:sp>
        <p:nvSpPr>
          <p:cNvPr id="31" name="Picture Placeholder 5"/>
          <p:cNvSpPr>
            <a:spLocks noGrp="1"/>
          </p:cNvSpPr>
          <p:nvPr>
            <p:ph type="pic" sz="quarter" idx="16"/>
          </p:nvPr>
        </p:nvSpPr>
        <p:spPr>
          <a:xfrm>
            <a:off x="465220" y="1646768"/>
            <a:ext cx="1763630" cy="1373286"/>
          </a:xfrm>
          <a:prstGeom prst="rect">
            <a:avLst/>
          </a:prstGeom>
        </p:spPr>
        <p:txBody>
          <a:bodyPr/>
          <a:lstStyle>
            <a:lvl1pPr>
              <a:defRPr sz="1350">
                <a:solidFill>
                  <a:schemeClr val="bg2"/>
                </a:solidFill>
              </a:defRPr>
            </a:lvl1pPr>
          </a:lstStyle>
          <a:p>
            <a:pPr lvl="0"/>
            <a:r>
              <a:rPr lang="en-US" noProof="0"/>
              <a:t>Click icon to add picture</a:t>
            </a:r>
          </a:p>
        </p:txBody>
      </p:sp>
      <p:sp>
        <p:nvSpPr>
          <p:cNvPr id="32" name="Text Placeholder 20"/>
          <p:cNvSpPr>
            <a:spLocks noGrp="1"/>
          </p:cNvSpPr>
          <p:nvPr>
            <p:ph type="body" sz="quarter" idx="18"/>
          </p:nvPr>
        </p:nvSpPr>
        <p:spPr>
          <a:xfrm>
            <a:off x="2422384" y="1646769"/>
            <a:ext cx="6272435" cy="1373287"/>
          </a:xfrm>
          <a:prstGeom prst="rect">
            <a:avLst/>
          </a:prstGeom>
        </p:spPr>
        <p:txBody>
          <a:bodyPr/>
          <a:lstStyle>
            <a:lvl1pPr>
              <a:defRPr sz="1400"/>
            </a:lvl1pPr>
            <a:lvl2pPr>
              <a:spcAft>
                <a:spcPts val="450"/>
              </a:spcAft>
              <a:defRPr sz="1200"/>
            </a:lvl2pPr>
            <a:lvl3pPr>
              <a:spcAft>
                <a:spcPts val="450"/>
              </a:spcAft>
              <a:defRPr sz="1000"/>
            </a:lvl3pPr>
            <a:lvl4pPr>
              <a:spcAft>
                <a:spcPts val="450"/>
              </a:spcAft>
              <a:defRPr sz="1000"/>
            </a:lvl4pPr>
            <a:lvl5pPr>
              <a:spcAft>
                <a:spcPts val="450"/>
              </a:spcAft>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6" name="Picture Placeholder 5"/>
          <p:cNvSpPr>
            <a:spLocks noGrp="1"/>
          </p:cNvSpPr>
          <p:nvPr>
            <p:ph type="pic" sz="quarter" idx="19"/>
          </p:nvPr>
        </p:nvSpPr>
        <p:spPr>
          <a:xfrm>
            <a:off x="465220" y="4603092"/>
            <a:ext cx="1763630" cy="1373286"/>
          </a:xfrm>
          <a:prstGeom prst="rect">
            <a:avLst/>
          </a:prstGeom>
        </p:spPr>
        <p:txBody>
          <a:bodyPr/>
          <a:lstStyle>
            <a:lvl1pPr>
              <a:defRPr sz="1350">
                <a:solidFill>
                  <a:schemeClr val="bg2"/>
                </a:solidFill>
              </a:defRPr>
            </a:lvl1pPr>
          </a:lstStyle>
          <a:p>
            <a:pPr lvl="0"/>
            <a:r>
              <a:rPr lang="en-US" noProof="0"/>
              <a:t>Click icon to add picture</a:t>
            </a:r>
          </a:p>
        </p:txBody>
      </p:sp>
      <p:sp>
        <p:nvSpPr>
          <p:cNvPr id="37" name="Text Placeholder 20"/>
          <p:cNvSpPr>
            <a:spLocks noGrp="1"/>
          </p:cNvSpPr>
          <p:nvPr>
            <p:ph type="body" sz="quarter" idx="20"/>
          </p:nvPr>
        </p:nvSpPr>
        <p:spPr>
          <a:xfrm>
            <a:off x="2422384" y="4603092"/>
            <a:ext cx="6272435" cy="1373287"/>
          </a:xfrm>
          <a:prstGeom prst="rect">
            <a:avLst/>
          </a:prstGeom>
        </p:spPr>
        <p:txBody>
          <a:bodyPr/>
          <a:lstStyle>
            <a:lvl1pPr>
              <a:defRPr sz="1400"/>
            </a:lvl1pPr>
            <a:lvl2pPr>
              <a:spcAft>
                <a:spcPts val="450"/>
              </a:spcAft>
              <a:defRPr sz="1200"/>
            </a:lvl2pPr>
            <a:lvl3pPr>
              <a:spcAft>
                <a:spcPts val="450"/>
              </a:spcAft>
              <a:defRPr sz="1000"/>
            </a:lvl3pPr>
            <a:lvl4pPr>
              <a:spcAft>
                <a:spcPts val="450"/>
              </a:spcAft>
              <a:defRPr sz="1000"/>
            </a:lvl4pPr>
            <a:lvl5pPr>
              <a:spcAft>
                <a:spcPts val="450"/>
              </a:spcAft>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 name="Picture Placeholder 5"/>
          <p:cNvSpPr>
            <a:spLocks noGrp="1"/>
          </p:cNvSpPr>
          <p:nvPr>
            <p:ph type="pic" sz="quarter" idx="21"/>
          </p:nvPr>
        </p:nvSpPr>
        <p:spPr>
          <a:xfrm>
            <a:off x="465220" y="3124001"/>
            <a:ext cx="1763630" cy="1373286"/>
          </a:xfrm>
          <a:prstGeom prst="rect">
            <a:avLst/>
          </a:prstGeom>
        </p:spPr>
        <p:txBody>
          <a:bodyPr/>
          <a:lstStyle>
            <a:lvl1pPr>
              <a:defRPr sz="1350">
                <a:solidFill>
                  <a:schemeClr val="bg2"/>
                </a:solidFill>
              </a:defRPr>
            </a:lvl1pPr>
          </a:lstStyle>
          <a:p>
            <a:pPr lvl="0"/>
            <a:r>
              <a:rPr lang="en-US" noProof="0"/>
              <a:t>Click icon to add picture</a:t>
            </a:r>
          </a:p>
        </p:txBody>
      </p:sp>
      <p:sp>
        <p:nvSpPr>
          <p:cNvPr id="39" name="Text Placeholder 20"/>
          <p:cNvSpPr>
            <a:spLocks noGrp="1"/>
          </p:cNvSpPr>
          <p:nvPr>
            <p:ph type="body" sz="quarter" idx="22"/>
          </p:nvPr>
        </p:nvSpPr>
        <p:spPr>
          <a:xfrm>
            <a:off x="2422384" y="3124000"/>
            <a:ext cx="6272435" cy="1373287"/>
          </a:xfrm>
          <a:prstGeom prst="rect">
            <a:avLst/>
          </a:prstGeom>
        </p:spPr>
        <p:txBody>
          <a:bodyPr/>
          <a:lstStyle>
            <a:lvl1pPr>
              <a:defRPr sz="1400"/>
            </a:lvl1pPr>
            <a:lvl2pPr>
              <a:spcAft>
                <a:spcPts val="450"/>
              </a:spcAft>
              <a:defRPr sz="1200"/>
            </a:lvl2pPr>
            <a:lvl3pPr>
              <a:spcAft>
                <a:spcPts val="450"/>
              </a:spcAft>
              <a:defRPr sz="1000"/>
            </a:lvl3pPr>
            <a:lvl4pPr>
              <a:spcAft>
                <a:spcPts val="450"/>
              </a:spcAft>
              <a:defRPr sz="1000"/>
            </a:lvl4pPr>
            <a:lvl5pPr>
              <a:spcAft>
                <a:spcPts val="450"/>
              </a:spcAft>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3"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32AD96C-90D7-42B4-AAA1-5760D64E1B74}" type="slidenum">
              <a:rPr lang="en-US" smtClean="0"/>
              <a:pPr/>
              <a:t>‹#›</a:t>
            </a:fld>
            <a:endParaRPr lang="en-US"/>
          </a:p>
        </p:txBody>
      </p:sp>
      <p:sp>
        <p:nvSpPr>
          <p:cNvPr id="12" name="Text Placeholder 2"/>
          <p:cNvSpPr>
            <a:spLocks noGrp="1"/>
          </p:cNvSpPr>
          <p:nvPr>
            <p:ph type="body" sz="quarter" idx="15"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3"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393068995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Columns with Content">
    <p:spTree>
      <p:nvGrpSpPr>
        <p:cNvPr id="1" name=""/>
        <p:cNvGrpSpPr/>
        <p:nvPr/>
      </p:nvGrpSpPr>
      <p:grpSpPr>
        <a:xfrm>
          <a:off x="0" y="0"/>
          <a:ext cx="0" cy="0"/>
          <a:chOff x="0" y="0"/>
          <a:chExt cx="0" cy="0"/>
        </a:xfrm>
      </p:grpSpPr>
      <p:sp>
        <p:nvSpPr>
          <p:cNvPr id="24" name="Text Placeholder 1"/>
          <p:cNvSpPr>
            <a:spLocks noGrp="1"/>
          </p:cNvSpPr>
          <p:nvPr>
            <p:ph type="body" idx="1" hasCustomPrompt="1"/>
          </p:nvPr>
        </p:nvSpPr>
        <p:spPr>
          <a:xfrm>
            <a:off x="465220" y="1583308"/>
            <a:ext cx="2535656" cy="193899"/>
          </a:xfrm>
          <a:prstGeom prst="rect">
            <a:avLst/>
          </a:prstGeom>
        </p:spPr>
        <p:txBody>
          <a:bodyPr vert="horz" wrap="square" lIns="0" tIns="0" rIns="0" bIns="0" rtlCol="0" anchor="t" anchorCtr="0">
            <a:spAutoFit/>
          </a:bodyPr>
          <a:lstStyle>
            <a:lvl1pPr>
              <a:defRPr lang="en-US" sz="1400" b="1" dirty="0" smtClean="0">
                <a:solidFill>
                  <a:schemeClr val="tx1"/>
                </a:solidFill>
                <a:latin typeface="+mj-lt"/>
              </a:defRPr>
            </a:lvl1pPr>
          </a:lstStyle>
          <a:p>
            <a:pPr lvl="0">
              <a:buNone/>
            </a:pPr>
            <a:r>
              <a:rPr lang="en-US"/>
              <a:t>Chart / Table Title</a:t>
            </a:r>
          </a:p>
        </p:txBody>
      </p:sp>
      <p:sp>
        <p:nvSpPr>
          <p:cNvPr id="25" name="Text Placeholder 2"/>
          <p:cNvSpPr>
            <a:spLocks noGrp="1"/>
          </p:cNvSpPr>
          <p:nvPr>
            <p:ph type="body" idx="2" hasCustomPrompt="1"/>
          </p:nvPr>
        </p:nvSpPr>
        <p:spPr>
          <a:xfrm>
            <a:off x="465220" y="1821052"/>
            <a:ext cx="2535656" cy="313932"/>
          </a:xfrm>
          <a:prstGeom prst="rect">
            <a:avLst/>
          </a:prstGeom>
        </p:spPr>
        <p:txBody>
          <a:bodyPr wrap="square" anchor="t" anchorCtr="0">
            <a:spAutoFit/>
          </a:bodyPr>
          <a:lstStyle>
            <a:lvl1pPr marL="0" indent="0">
              <a:lnSpc>
                <a:spcPct val="120000"/>
              </a:lnSpc>
              <a:spcAft>
                <a:spcPts val="0"/>
              </a:spcAft>
              <a:buNone/>
              <a:defRPr sz="1200" b="1" baseline="0">
                <a:solidFill>
                  <a:schemeClr val="tx1"/>
                </a:solidFill>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Subtitle</a:t>
            </a:r>
          </a:p>
        </p:txBody>
      </p:sp>
      <p:sp>
        <p:nvSpPr>
          <p:cNvPr id="26" name="Content Placeholder 1"/>
          <p:cNvSpPr>
            <a:spLocks noGrp="1"/>
          </p:cNvSpPr>
          <p:nvPr>
            <p:ph sz="half" idx="16"/>
          </p:nvPr>
        </p:nvSpPr>
        <p:spPr>
          <a:xfrm>
            <a:off x="465220" y="2153451"/>
            <a:ext cx="2535656" cy="3773257"/>
          </a:xfrm>
          <a:prstGeom prst="rect">
            <a:avLst/>
          </a:prstGeom>
        </p:spPr>
        <p:txBody>
          <a:bodyPr/>
          <a:lstStyle>
            <a:lvl1pPr>
              <a:lnSpc>
                <a:spcPct val="120000"/>
              </a:lnSpc>
              <a:spcAft>
                <a:spcPts val="0"/>
              </a:spcAft>
              <a:defRPr sz="1400" baseline="0"/>
            </a:lvl1pPr>
            <a:lvl2pPr>
              <a:lnSpc>
                <a:spcPct val="120000"/>
              </a:lnSpc>
              <a:spcBef>
                <a:spcPts val="750"/>
              </a:spcBef>
              <a:spcAft>
                <a:spcPts val="0"/>
              </a:spcAft>
              <a:defRPr sz="12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Content Placeholder 2"/>
          <p:cNvSpPr>
            <a:spLocks noGrp="1"/>
          </p:cNvSpPr>
          <p:nvPr>
            <p:ph sz="half" idx="17"/>
          </p:nvPr>
        </p:nvSpPr>
        <p:spPr>
          <a:xfrm>
            <a:off x="3304172" y="2151060"/>
            <a:ext cx="2535656" cy="3775648"/>
          </a:xfrm>
          <a:prstGeom prst="rect">
            <a:avLst/>
          </a:prstGeom>
        </p:spPr>
        <p:txBody>
          <a:bodyPr/>
          <a:lstStyle>
            <a:lvl1pPr>
              <a:lnSpc>
                <a:spcPct val="120000"/>
              </a:lnSpc>
              <a:spcAft>
                <a:spcPts val="0"/>
              </a:spcAft>
              <a:defRPr sz="1400" baseline="0"/>
            </a:lvl1pPr>
            <a:lvl2pPr>
              <a:lnSpc>
                <a:spcPct val="120000"/>
              </a:lnSpc>
              <a:spcBef>
                <a:spcPts val="750"/>
              </a:spcBef>
              <a:spcAft>
                <a:spcPts val="0"/>
              </a:spcAft>
              <a:defRPr sz="12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Content Placeholder 3"/>
          <p:cNvSpPr>
            <a:spLocks noGrp="1"/>
          </p:cNvSpPr>
          <p:nvPr>
            <p:ph sz="half" idx="18"/>
          </p:nvPr>
        </p:nvSpPr>
        <p:spPr>
          <a:xfrm>
            <a:off x="6159164" y="2151060"/>
            <a:ext cx="2535656" cy="3775648"/>
          </a:xfrm>
          <a:prstGeom prst="rect">
            <a:avLst/>
          </a:prstGeom>
        </p:spPr>
        <p:txBody>
          <a:bodyPr/>
          <a:lstStyle>
            <a:lvl1pPr>
              <a:lnSpc>
                <a:spcPct val="120000"/>
              </a:lnSpc>
              <a:spcAft>
                <a:spcPts val="0"/>
              </a:spcAft>
              <a:defRPr sz="1400" baseline="0"/>
            </a:lvl1pPr>
            <a:lvl2pPr>
              <a:lnSpc>
                <a:spcPct val="120000"/>
              </a:lnSpc>
              <a:spcBef>
                <a:spcPts val="750"/>
              </a:spcBef>
              <a:spcAft>
                <a:spcPts val="0"/>
              </a:spcAft>
              <a:defRPr sz="12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5" name="Text Placeholder 1"/>
          <p:cNvSpPr>
            <a:spLocks noGrp="1"/>
          </p:cNvSpPr>
          <p:nvPr>
            <p:ph type="body" idx="19" hasCustomPrompt="1"/>
          </p:nvPr>
        </p:nvSpPr>
        <p:spPr>
          <a:xfrm>
            <a:off x="3304171" y="1583308"/>
            <a:ext cx="2535656" cy="193899"/>
          </a:xfrm>
          <a:prstGeom prst="rect">
            <a:avLst/>
          </a:prstGeom>
        </p:spPr>
        <p:txBody>
          <a:bodyPr vert="horz" wrap="square" lIns="0" tIns="0" rIns="0" bIns="0" rtlCol="0" anchor="t" anchorCtr="0">
            <a:spAutoFit/>
          </a:bodyPr>
          <a:lstStyle>
            <a:lvl1pPr>
              <a:defRPr lang="en-US" sz="1400" b="1" dirty="0" smtClean="0">
                <a:solidFill>
                  <a:schemeClr val="tx1"/>
                </a:solidFill>
                <a:latin typeface="+mj-lt"/>
              </a:defRPr>
            </a:lvl1pPr>
          </a:lstStyle>
          <a:p>
            <a:pPr lvl="0">
              <a:buNone/>
            </a:pPr>
            <a:r>
              <a:rPr lang="en-US"/>
              <a:t>Chart / Table Title</a:t>
            </a:r>
          </a:p>
        </p:txBody>
      </p:sp>
      <p:sp>
        <p:nvSpPr>
          <p:cNvPr id="40" name="Text Placeholder 1"/>
          <p:cNvSpPr>
            <a:spLocks noGrp="1"/>
          </p:cNvSpPr>
          <p:nvPr>
            <p:ph type="body" idx="20" hasCustomPrompt="1"/>
          </p:nvPr>
        </p:nvSpPr>
        <p:spPr>
          <a:xfrm>
            <a:off x="6159163" y="1583308"/>
            <a:ext cx="2535656" cy="193899"/>
          </a:xfrm>
          <a:prstGeom prst="rect">
            <a:avLst/>
          </a:prstGeom>
        </p:spPr>
        <p:txBody>
          <a:bodyPr vert="horz" wrap="square" lIns="0" tIns="0" rIns="0" bIns="0" rtlCol="0" anchor="t" anchorCtr="0">
            <a:spAutoFit/>
          </a:bodyPr>
          <a:lstStyle>
            <a:lvl1pPr>
              <a:defRPr lang="en-US" sz="1400" b="1" dirty="0" smtClean="0">
                <a:solidFill>
                  <a:schemeClr val="tx1"/>
                </a:solidFill>
                <a:latin typeface="+mj-lt"/>
              </a:defRPr>
            </a:lvl1pPr>
          </a:lstStyle>
          <a:p>
            <a:pPr lvl="0">
              <a:buNone/>
            </a:pPr>
            <a:r>
              <a:rPr lang="en-US"/>
              <a:t>Chart / Table Title</a:t>
            </a:r>
          </a:p>
        </p:txBody>
      </p:sp>
      <p:sp>
        <p:nvSpPr>
          <p:cNvPr id="41" name="Text Placeholder 2"/>
          <p:cNvSpPr>
            <a:spLocks noGrp="1"/>
          </p:cNvSpPr>
          <p:nvPr>
            <p:ph type="body" idx="21" hasCustomPrompt="1"/>
          </p:nvPr>
        </p:nvSpPr>
        <p:spPr>
          <a:xfrm>
            <a:off x="3304171" y="1821833"/>
            <a:ext cx="2535656" cy="313932"/>
          </a:xfrm>
          <a:prstGeom prst="rect">
            <a:avLst/>
          </a:prstGeom>
        </p:spPr>
        <p:txBody>
          <a:bodyPr wrap="square" anchor="t" anchorCtr="0">
            <a:spAutoFit/>
          </a:bodyPr>
          <a:lstStyle>
            <a:lvl1pPr marL="0" indent="0">
              <a:lnSpc>
                <a:spcPct val="120000"/>
              </a:lnSpc>
              <a:spcAft>
                <a:spcPts val="0"/>
              </a:spcAft>
              <a:buNone/>
              <a:defRPr sz="1200" b="1" baseline="0">
                <a:solidFill>
                  <a:schemeClr val="tx1"/>
                </a:solidFill>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Subtitle</a:t>
            </a:r>
          </a:p>
        </p:txBody>
      </p:sp>
      <p:sp>
        <p:nvSpPr>
          <p:cNvPr id="42" name="Text Placeholder 2"/>
          <p:cNvSpPr>
            <a:spLocks noGrp="1"/>
          </p:cNvSpPr>
          <p:nvPr>
            <p:ph type="body" idx="22" hasCustomPrompt="1"/>
          </p:nvPr>
        </p:nvSpPr>
        <p:spPr>
          <a:xfrm>
            <a:off x="6159161" y="1825873"/>
            <a:ext cx="2535656" cy="313932"/>
          </a:xfrm>
          <a:prstGeom prst="rect">
            <a:avLst/>
          </a:prstGeom>
        </p:spPr>
        <p:txBody>
          <a:bodyPr wrap="square" anchor="t" anchorCtr="0">
            <a:spAutoFit/>
          </a:bodyPr>
          <a:lstStyle>
            <a:lvl1pPr marL="0" indent="0">
              <a:lnSpc>
                <a:spcPct val="120000"/>
              </a:lnSpc>
              <a:spcAft>
                <a:spcPts val="0"/>
              </a:spcAft>
              <a:buNone/>
              <a:defRPr sz="1200" b="1" baseline="0">
                <a:solidFill>
                  <a:schemeClr val="tx1"/>
                </a:solidFill>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Subtitle</a:t>
            </a:r>
          </a:p>
        </p:txBody>
      </p:sp>
      <p:sp>
        <p:nvSpPr>
          <p:cNvPr id="47"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32AD96C-90D7-42B4-AAA1-5760D64E1B74}" type="slidenum">
              <a:rPr lang="en-US" smtClean="0"/>
              <a:pPr/>
              <a:t>‹#›</a:t>
            </a:fld>
            <a:endParaRPr lang="en-US"/>
          </a:p>
        </p:txBody>
      </p:sp>
      <p:sp>
        <p:nvSpPr>
          <p:cNvPr id="15" name="Text Placeholder 2"/>
          <p:cNvSpPr>
            <a:spLocks noGrp="1"/>
          </p:cNvSpPr>
          <p:nvPr>
            <p:ph type="body" sz="quarter" idx="15"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6"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56119776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4-Grid with Content">
    <p:spTree>
      <p:nvGrpSpPr>
        <p:cNvPr id="1" name=""/>
        <p:cNvGrpSpPr/>
        <p:nvPr/>
      </p:nvGrpSpPr>
      <p:grpSpPr>
        <a:xfrm>
          <a:off x="0" y="0"/>
          <a:ext cx="0" cy="0"/>
          <a:chOff x="0" y="0"/>
          <a:chExt cx="0" cy="0"/>
        </a:xfrm>
      </p:grpSpPr>
      <p:sp>
        <p:nvSpPr>
          <p:cNvPr id="21" name="Text Placeholder 1"/>
          <p:cNvSpPr>
            <a:spLocks noGrp="1"/>
          </p:cNvSpPr>
          <p:nvPr>
            <p:ph type="body" idx="1" hasCustomPrompt="1"/>
          </p:nvPr>
        </p:nvSpPr>
        <p:spPr>
          <a:xfrm>
            <a:off x="465221" y="1630153"/>
            <a:ext cx="4010732" cy="294452"/>
          </a:xfrm>
          <a:prstGeom prst="rect">
            <a:avLst/>
          </a:prstGeom>
        </p:spPr>
        <p:txBody>
          <a:bodyPr anchor="t" anchorCtr="0">
            <a:noAutofit/>
          </a:bodyPr>
          <a:lstStyle>
            <a:lvl1pPr marL="0" indent="0">
              <a:lnSpc>
                <a:spcPct val="120000"/>
              </a:lnSpc>
              <a:spcAft>
                <a:spcPts val="0"/>
              </a:spcAft>
              <a:buNone/>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Title</a:t>
            </a:r>
          </a:p>
        </p:txBody>
      </p:sp>
      <p:sp>
        <p:nvSpPr>
          <p:cNvPr id="23" name="Text Placeholder 2"/>
          <p:cNvSpPr>
            <a:spLocks noGrp="1"/>
          </p:cNvSpPr>
          <p:nvPr>
            <p:ph type="body" idx="2" hasCustomPrompt="1"/>
          </p:nvPr>
        </p:nvSpPr>
        <p:spPr>
          <a:xfrm>
            <a:off x="465221" y="1946108"/>
            <a:ext cx="4010732" cy="302656"/>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1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30" name="Text Placeholder 3"/>
          <p:cNvSpPr>
            <a:spLocks noGrp="1"/>
          </p:cNvSpPr>
          <p:nvPr>
            <p:ph type="body" sz="quarter" idx="3" hasCustomPrompt="1"/>
          </p:nvPr>
        </p:nvSpPr>
        <p:spPr>
          <a:xfrm>
            <a:off x="4668049" y="1630154"/>
            <a:ext cx="4026771" cy="294451"/>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Title</a:t>
            </a:r>
          </a:p>
        </p:txBody>
      </p:sp>
      <p:sp>
        <p:nvSpPr>
          <p:cNvPr id="31" name="Text Placeholder 4"/>
          <p:cNvSpPr>
            <a:spLocks noGrp="1"/>
          </p:cNvSpPr>
          <p:nvPr>
            <p:ph type="body" idx="4" hasCustomPrompt="1"/>
          </p:nvPr>
        </p:nvSpPr>
        <p:spPr>
          <a:xfrm>
            <a:off x="4668049" y="1946108"/>
            <a:ext cx="4026771" cy="302657"/>
          </a:xfrm>
          <a:prstGeom prst="rect">
            <a:avLst/>
          </a:prstGeom>
        </p:spPr>
        <p:txBody>
          <a:bodyPr anchor="t" anchorCtr="0">
            <a:noAutofit/>
          </a:bodyPr>
          <a:lstStyle>
            <a:lvl1pPr marL="0" indent="0">
              <a:lnSpc>
                <a:spcPct val="120000"/>
              </a:lnSpc>
              <a:spcAft>
                <a:spcPts val="0"/>
              </a:spcAft>
              <a:buNone/>
              <a:defRPr sz="11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Subtitle</a:t>
            </a:r>
          </a:p>
        </p:txBody>
      </p:sp>
      <p:sp>
        <p:nvSpPr>
          <p:cNvPr id="44" name="Text Placeholder 1"/>
          <p:cNvSpPr>
            <a:spLocks noGrp="1"/>
          </p:cNvSpPr>
          <p:nvPr>
            <p:ph type="body" idx="17" hasCustomPrompt="1"/>
          </p:nvPr>
        </p:nvSpPr>
        <p:spPr>
          <a:xfrm>
            <a:off x="465221" y="3940365"/>
            <a:ext cx="4010732" cy="294452"/>
          </a:xfrm>
          <a:prstGeom prst="rect">
            <a:avLst/>
          </a:prstGeom>
        </p:spPr>
        <p:txBody>
          <a:bodyPr anchor="t" anchorCtr="0">
            <a:noAutofit/>
          </a:bodyPr>
          <a:lstStyle>
            <a:lvl1pPr marL="0" indent="0">
              <a:lnSpc>
                <a:spcPct val="120000"/>
              </a:lnSpc>
              <a:spcAft>
                <a:spcPts val="0"/>
              </a:spcAft>
              <a:buNone/>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Title</a:t>
            </a:r>
          </a:p>
        </p:txBody>
      </p:sp>
      <p:sp>
        <p:nvSpPr>
          <p:cNvPr id="45" name="Text Placeholder 2"/>
          <p:cNvSpPr>
            <a:spLocks noGrp="1"/>
          </p:cNvSpPr>
          <p:nvPr>
            <p:ph type="body" idx="18" hasCustomPrompt="1"/>
          </p:nvPr>
        </p:nvSpPr>
        <p:spPr>
          <a:xfrm>
            <a:off x="465221" y="4248299"/>
            <a:ext cx="4010732" cy="302656"/>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1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47" name="Text Placeholder 3"/>
          <p:cNvSpPr>
            <a:spLocks noGrp="1"/>
          </p:cNvSpPr>
          <p:nvPr>
            <p:ph type="body" sz="quarter" idx="20" hasCustomPrompt="1"/>
          </p:nvPr>
        </p:nvSpPr>
        <p:spPr>
          <a:xfrm>
            <a:off x="4668049" y="3940366"/>
            <a:ext cx="4026771" cy="294451"/>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Title</a:t>
            </a:r>
          </a:p>
        </p:txBody>
      </p:sp>
      <p:sp>
        <p:nvSpPr>
          <p:cNvPr id="48" name="Text Placeholder 4"/>
          <p:cNvSpPr>
            <a:spLocks noGrp="1"/>
          </p:cNvSpPr>
          <p:nvPr>
            <p:ph type="body" idx="21" hasCustomPrompt="1"/>
          </p:nvPr>
        </p:nvSpPr>
        <p:spPr>
          <a:xfrm>
            <a:off x="4668049" y="4248299"/>
            <a:ext cx="4026771" cy="302657"/>
          </a:xfrm>
          <a:prstGeom prst="rect">
            <a:avLst/>
          </a:prstGeom>
        </p:spPr>
        <p:txBody>
          <a:bodyPr anchor="t" anchorCtr="0">
            <a:noAutofit/>
          </a:bodyPr>
          <a:lstStyle>
            <a:lvl1pPr marL="0" indent="0">
              <a:lnSpc>
                <a:spcPct val="120000"/>
              </a:lnSpc>
              <a:spcAft>
                <a:spcPts val="0"/>
              </a:spcAft>
              <a:buNone/>
              <a:defRPr sz="11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Subtitle</a:t>
            </a:r>
          </a:p>
        </p:txBody>
      </p:sp>
      <p:sp>
        <p:nvSpPr>
          <p:cNvPr id="51" name="Content Placeholder 1"/>
          <p:cNvSpPr>
            <a:spLocks noGrp="1"/>
          </p:cNvSpPr>
          <p:nvPr>
            <p:ph sz="half" idx="23"/>
          </p:nvPr>
        </p:nvSpPr>
        <p:spPr>
          <a:xfrm>
            <a:off x="465221" y="4550955"/>
            <a:ext cx="4010732"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2" name="Content Placeholder 1"/>
          <p:cNvSpPr>
            <a:spLocks noGrp="1"/>
          </p:cNvSpPr>
          <p:nvPr>
            <p:ph sz="half" idx="24"/>
          </p:nvPr>
        </p:nvSpPr>
        <p:spPr>
          <a:xfrm>
            <a:off x="465221" y="2246204"/>
            <a:ext cx="4010732"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3" name="Content Placeholder 1"/>
          <p:cNvSpPr>
            <a:spLocks noGrp="1"/>
          </p:cNvSpPr>
          <p:nvPr>
            <p:ph sz="half" idx="25"/>
          </p:nvPr>
        </p:nvSpPr>
        <p:spPr>
          <a:xfrm>
            <a:off x="4668049" y="4550955"/>
            <a:ext cx="4026771"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4" name="Content Placeholder 1"/>
          <p:cNvSpPr>
            <a:spLocks noGrp="1"/>
          </p:cNvSpPr>
          <p:nvPr>
            <p:ph sz="half" idx="26"/>
          </p:nvPr>
        </p:nvSpPr>
        <p:spPr>
          <a:xfrm>
            <a:off x="4668049" y="2246203"/>
            <a:ext cx="4026771"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2"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32AD96C-90D7-42B4-AAA1-5760D64E1B74}" type="slidenum">
              <a:rPr lang="en-US" smtClean="0"/>
              <a:pPr/>
              <a:t>‹#›</a:t>
            </a:fld>
            <a:endParaRPr lang="en-US"/>
          </a:p>
        </p:txBody>
      </p:sp>
      <p:sp>
        <p:nvSpPr>
          <p:cNvPr id="18" name="Text Placeholder 2"/>
          <p:cNvSpPr>
            <a:spLocks noGrp="1"/>
          </p:cNvSpPr>
          <p:nvPr>
            <p:ph type="body" sz="quarter" idx="15"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9"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2747905959"/>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6-Grid with Content">
    <p:spTree>
      <p:nvGrpSpPr>
        <p:cNvPr id="1" name=""/>
        <p:cNvGrpSpPr/>
        <p:nvPr/>
      </p:nvGrpSpPr>
      <p:grpSpPr>
        <a:xfrm>
          <a:off x="0" y="0"/>
          <a:ext cx="0" cy="0"/>
          <a:chOff x="0" y="0"/>
          <a:chExt cx="0" cy="0"/>
        </a:xfrm>
      </p:grpSpPr>
      <p:sp>
        <p:nvSpPr>
          <p:cNvPr id="26" name="Text Placeholder 3"/>
          <p:cNvSpPr>
            <a:spLocks noGrp="1"/>
          </p:cNvSpPr>
          <p:nvPr>
            <p:ph type="body" sz="quarter" idx="3" hasCustomPrompt="1"/>
          </p:nvPr>
        </p:nvSpPr>
        <p:spPr>
          <a:xfrm>
            <a:off x="3354045" y="1593782"/>
            <a:ext cx="2435910" cy="304956"/>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Title</a:t>
            </a:r>
          </a:p>
        </p:txBody>
      </p:sp>
      <p:sp>
        <p:nvSpPr>
          <p:cNvPr id="27" name="Text Placeholder 4"/>
          <p:cNvSpPr>
            <a:spLocks noGrp="1"/>
          </p:cNvSpPr>
          <p:nvPr>
            <p:ph type="body" idx="4" hasCustomPrompt="1"/>
          </p:nvPr>
        </p:nvSpPr>
        <p:spPr>
          <a:xfrm>
            <a:off x="3354045" y="1906122"/>
            <a:ext cx="2435910" cy="284947"/>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2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29" name="Text Placeholder 5"/>
          <p:cNvSpPr>
            <a:spLocks noGrp="1"/>
          </p:cNvSpPr>
          <p:nvPr>
            <p:ph type="body" idx="5" hasCustomPrompt="1"/>
          </p:nvPr>
        </p:nvSpPr>
        <p:spPr>
          <a:xfrm>
            <a:off x="465220" y="3858518"/>
            <a:ext cx="2435910" cy="307935"/>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Title</a:t>
            </a:r>
          </a:p>
        </p:txBody>
      </p:sp>
      <p:sp>
        <p:nvSpPr>
          <p:cNvPr id="32" name="Text Placeholder 6"/>
          <p:cNvSpPr>
            <a:spLocks noGrp="1"/>
          </p:cNvSpPr>
          <p:nvPr>
            <p:ph type="body" idx="6" hasCustomPrompt="1"/>
          </p:nvPr>
        </p:nvSpPr>
        <p:spPr>
          <a:xfrm>
            <a:off x="465220" y="4168610"/>
            <a:ext cx="2435910" cy="284947"/>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2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34" name="Text Placeholder 7"/>
          <p:cNvSpPr>
            <a:spLocks noGrp="1"/>
          </p:cNvSpPr>
          <p:nvPr>
            <p:ph type="body" idx="7" hasCustomPrompt="1"/>
          </p:nvPr>
        </p:nvSpPr>
        <p:spPr>
          <a:xfrm>
            <a:off x="3354045" y="3857787"/>
            <a:ext cx="2435910" cy="307935"/>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Title</a:t>
            </a:r>
          </a:p>
        </p:txBody>
      </p:sp>
      <p:sp>
        <p:nvSpPr>
          <p:cNvPr id="35" name="Text Placeholder 8"/>
          <p:cNvSpPr>
            <a:spLocks noGrp="1"/>
          </p:cNvSpPr>
          <p:nvPr>
            <p:ph type="body" idx="8" hasCustomPrompt="1"/>
          </p:nvPr>
        </p:nvSpPr>
        <p:spPr>
          <a:xfrm>
            <a:off x="3354045" y="4167879"/>
            <a:ext cx="2435910" cy="284947"/>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2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38" name="Text Placeholder 10"/>
          <p:cNvSpPr>
            <a:spLocks noGrp="1"/>
          </p:cNvSpPr>
          <p:nvPr>
            <p:ph type="body" idx="20" hasCustomPrompt="1"/>
          </p:nvPr>
        </p:nvSpPr>
        <p:spPr>
          <a:xfrm>
            <a:off x="6258909" y="1901314"/>
            <a:ext cx="2435910" cy="284947"/>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2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40" name="Text Placeholder 11"/>
          <p:cNvSpPr>
            <a:spLocks noGrp="1"/>
          </p:cNvSpPr>
          <p:nvPr>
            <p:ph type="body" idx="22" hasCustomPrompt="1"/>
          </p:nvPr>
        </p:nvSpPr>
        <p:spPr>
          <a:xfrm>
            <a:off x="6258910" y="3855445"/>
            <a:ext cx="2435910" cy="307935"/>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Title</a:t>
            </a:r>
          </a:p>
        </p:txBody>
      </p:sp>
      <p:sp>
        <p:nvSpPr>
          <p:cNvPr id="41" name="Text Placeholder 12"/>
          <p:cNvSpPr>
            <a:spLocks noGrp="1"/>
          </p:cNvSpPr>
          <p:nvPr>
            <p:ph type="body" idx="23" hasCustomPrompt="1"/>
          </p:nvPr>
        </p:nvSpPr>
        <p:spPr>
          <a:xfrm>
            <a:off x="6258910" y="4165537"/>
            <a:ext cx="2435910" cy="284947"/>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2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43" name="Text Placeholder 1"/>
          <p:cNvSpPr>
            <a:spLocks noGrp="1"/>
          </p:cNvSpPr>
          <p:nvPr>
            <p:ph type="body" idx="1" hasCustomPrompt="1"/>
          </p:nvPr>
        </p:nvSpPr>
        <p:spPr>
          <a:xfrm>
            <a:off x="465220" y="1602533"/>
            <a:ext cx="2435910" cy="307935"/>
          </a:xfrm>
          <a:prstGeom prst="rect">
            <a:avLst/>
          </a:prstGeom>
        </p:spPr>
        <p:txBody>
          <a:bodyPr anchor="t" anchorCtr="0">
            <a:noAutofit/>
          </a:bodyPr>
          <a:lstStyle>
            <a:lvl1pPr marL="0" indent="0">
              <a:lnSpc>
                <a:spcPct val="120000"/>
              </a:lnSpc>
              <a:spcAft>
                <a:spcPts val="0"/>
              </a:spcAft>
              <a:buNone/>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Title</a:t>
            </a:r>
          </a:p>
        </p:txBody>
      </p:sp>
      <p:sp>
        <p:nvSpPr>
          <p:cNvPr id="46" name="Text Placeholder 2"/>
          <p:cNvSpPr>
            <a:spLocks noGrp="1"/>
          </p:cNvSpPr>
          <p:nvPr>
            <p:ph type="body" idx="2" hasCustomPrompt="1"/>
          </p:nvPr>
        </p:nvSpPr>
        <p:spPr>
          <a:xfrm>
            <a:off x="465220" y="1910469"/>
            <a:ext cx="2435910" cy="284947"/>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2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50" name="Content Placeholder 1"/>
          <p:cNvSpPr>
            <a:spLocks noGrp="1"/>
          </p:cNvSpPr>
          <p:nvPr>
            <p:ph sz="half" idx="26"/>
          </p:nvPr>
        </p:nvSpPr>
        <p:spPr>
          <a:xfrm>
            <a:off x="465221" y="4456631"/>
            <a:ext cx="2435910"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75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5" name="Content Placeholder 1"/>
          <p:cNvSpPr>
            <a:spLocks noGrp="1"/>
          </p:cNvSpPr>
          <p:nvPr>
            <p:ph sz="half" idx="27"/>
          </p:nvPr>
        </p:nvSpPr>
        <p:spPr>
          <a:xfrm>
            <a:off x="3354045" y="4456631"/>
            <a:ext cx="2435910"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75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6" name="Content Placeholder 1"/>
          <p:cNvSpPr>
            <a:spLocks noGrp="1"/>
          </p:cNvSpPr>
          <p:nvPr>
            <p:ph sz="half" idx="28"/>
          </p:nvPr>
        </p:nvSpPr>
        <p:spPr>
          <a:xfrm>
            <a:off x="6258910" y="4453557"/>
            <a:ext cx="2435910"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75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7" name="Content Placeholder 1"/>
          <p:cNvSpPr>
            <a:spLocks noGrp="1"/>
          </p:cNvSpPr>
          <p:nvPr>
            <p:ph sz="half" idx="29"/>
          </p:nvPr>
        </p:nvSpPr>
        <p:spPr>
          <a:xfrm>
            <a:off x="465220" y="2204767"/>
            <a:ext cx="2435910"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8" name="Content Placeholder 1"/>
          <p:cNvSpPr>
            <a:spLocks noGrp="1"/>
          </p:cNvSpPr>
          <p:nvPr>
            <p:ph sz="half" idx="30"/>
          </p:nvPr>
        </p:nvSpPr>
        <p:spPr>
          <a:xfrm>
            <a:off x="3354044" y="2204767"/>
            <a:ext cx="2435910"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75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9" name="Content Placeholder 1"/>
          <p:cNvSpPr>
            <a:spLocks noGrp="1"/>
          </p:cNvSpPr>
          <p:nvPr>
            <p:ph sz="half" idx="31"/>
          </p:nvPr>
        </p:nvSpPr>
        <p:spPr>
          <a:xfrm>
            <a:off x="6258909" y="2192985"/>
            <a:ext cx="2435910"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75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60" name="Text Placeholder 3"/>
          <p:cNvSpPr>
            <a:spLocks noGrp="1"/>
          </p:cNvSpPr>
          <p:nvPr>
            <p:ph type="body" sz="quarter" idx="32" hasCustomPrompt="1"/>
          </p:nvPr>
        </p:nvSpPr>
        <p:spPr>
          <a:xfrm>
            <a:off x="6258909" y="1593782"/>
            <a:ext cx="2435910" cy="304956"/>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Title</a:t>
            </a:r>
          </a:p>
        </p:txBody>
      </p:sp>
      <p:sp>
        <p:nvSpPr>
          <p:cNvPr id="52"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32AD96C-90D7-42B4-AAA1-5760D64E1B74}" type="slidenum">
              <a:rPr lang="en-US" smtClean="0"/>
              <a:pPr/>
              <a:t>‹#›</a:t>
            </a:fld>
            <a:endParaRPr lang="en-US"/>
          </a:p>
        </p:txBody>
      </p:sp>
      <p:sp>
        <p:nvSpPr>
          <p:cNvPr id="24" name="Text Placeholder 2"/>
          <p:cNvSpPr>
            <a:spLocks noGrp="1"/>
          </p:cNvSpPr>
          <p:nvPr>
            <p:ph type="body" sz="quarter" idx="15"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25"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1420234011"/>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4"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69D06AC-0EEC-4315-9931-3E121FDFD7F4}" type="slidenum">
              <a:rPr lang="en-US" smtClean="0"/>
              <a:pPr/>
              <a:t>‹#›</a:t>
            </a:fld>
            <a:endParaRPr lang="en-US"/>
          </a:p>
        </p:txBody>
      </p:sp>
      <p:sp>
        <p:nvSpPr>
          <p:cNvPr id="3"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10581507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E54D4D14-7F74-4C25-B2CC-483612DDA90B}"/>
              </a:ext>
            </a:extLst>
          </p:cNvPr>
          <p:cNvPicPr>
            <a:picLocks/>
          </p:cNvPicPr>
          <p:nvPr/>
        </p:nvPicPr>
        <p:blipFill>
          <a:blip r:embed="rId2"/>
          <a:stretch>
            <a:fillRect/>
          </a:stretch>
        </p:blipFill>
        <p:spPr>
          <a:xfrm>
            <a:off x="-26289" y="5943600"/>
            <a:ext cx="9196578" cy="914400"/>
          </a:xfrm>
          <a:prstGeom prst="rect">
            <a:avLst/>
          </a:prstGeom>
        </p:spPr>
      </p:pic>
      <p:sp>
        <p:nvSpPr>
          <p:cNvPr id="2" name="Title 1">
            <a:extLst>
              <a:ext uri="{FF2B5EF4-FFF2-40B4-BE49-F238E27FC236}">
                <a16:creationId xmlns:a16="http://schemas.microsoft.com/office/drawing/2014/main" id="{3B70B26E-7F2C-441C-B97F-CCCC87B8FCB8}"/>
              </a:ext>
            </a:extLst>
          </p:cNvPr>
          <p:cNvSpPr>
            <a:spLocks noGrp="1"/>
          </p:cNvSpPr>
          <p:nvPr>
            <p:ph type="title" hasCustomPrompt="1"/>
          </p:nvPr>
        </p:nvSpPr>
        <p:spPr>
          <a:xfrm>
            <a:off x="623888" y="1596894"/>
            <a:ext cx="7896225" cy="955107"/>
          </a:xfrm>
          <a:prstGeom prst="rect">
            <a:avLst/>
          </a:prstGeom>
        </p:spPr>
        <p:txBody>
          <a:bodyPr anchor="ctr"/>
          <a:lstStyle>
            <a:lvl1pPr algn="ctr">
              <a:defRPr sz="4500"/>
            </a:lvl1pPr>
          </a:lstStyle>
          <a:p>
            <a:r>
              <a:rPr lang="en-US"/>
              <a:t>Title</a:t>
            </a:r>
          </a:p>
        </p:txBody>
      </p:sp>
      <p:sp>
        <p:nvSpPr>
          <p:cNvPr id="3" name="Text Placeholder 2">
            <a:extLst>
              <a:ext uri="{FF2B5EF4-FFF2-40B4-BE49-F238E27FC236}">
                <a16:creationId xmlns:a16="http://schemas.microsoft.com/office/drawing/2014/main" id="{570CCCDE-E4AB-43E8-B98D-97500BF3CBB9}"/>
              </a:ext>
            </a:extLst>
          </p:cNvPr>
          <p:cNvSpPr>
            <a:spLocks noGrp="1"/>
          </p:cNvSpPr>
          <p:nvPr>
            <p:ph type="body" idx="1" hasCustomPrompt="1"/>
          </p:nvPr>
        </p:nvSpPr>
        <p:spPr>
          <a:xfrm>
            <a:off x="623888" y="2616682"/>
            <a:ext cx="7896225" cy="720879"/>
          </a:xfrm>
          <a:prstGeom prst="rect">
            <a:avLst/>
          </a:prstGeom>
        </p:spPr>
        <p:txBody>
          <a:bodyPr anchor="ctr"/>
          <a:lstStyle>
            <a:lvl1pPr marL="0" indent="0" algn="ctr">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Caption</a:t>
            </a:r>
          </a:p>
        </p:txBody>
      </p:sp>
      <p:sp>
        <p:nvSpPr>
          <p:cNvPr id="7" name="Rectangle 6">
            <a:extLst>
              <a:ext uri="{FF2B5EF4-FFF2-40B4-BE49-F238E27FC236}">
                <a16:creationId xmlns:a16="http://schemas.microsoft.com/office/drawing/2014/main" id="{6098D4B5-1703-4527-92D7-CF92164F8412}"/>
              </a:ext>
            </a:extLst>
          </p:cNvPr>
          <p:cNvSpPr/>
          <p:nvPr/>
        </p:nvSpPr>
        <p:spPr>
          <a:xfrm>
            <a:off x="-26289" y="6585391"/>
            <a:ext cx="4396519" cy="307777"/>
          </a:xfrm>
          <a:prstGeom prst="rect">
            <a:avLst/>
          </a:prstGeom>
        </p:spPr>
        <p:txBody>
          <a:bodyPr wrap="square">
            <a:spAutoFit/>
          </a:bodyPr>
          <a:lstStyle/>
          <a:p>
            <a:pPr algn="l"/>
            <a:r>
              <a:rPr lang="en-US" sz="700">
                <a:solidFill>
                  <a:schemeClr val="tx1"/>
                </a:solidFill>
                <a:latin typeface="+mn-lt"/>
              </a:rPr>
              <a:t>The slides are protected under copyright law and November not be reproduced, in whole or in part, without the express written consent of the authors.© 2018 Kenway Consulting, Inc. All Rights Reserved.</a:t>
            </a:r>
          </a:p>
        </p:txBody>
      </p:sp>
      <p:cxnSp>
        <p:nvCxnSpPr>
          <p:cNvPr id="8" name="Straight Connector 7">
            <a:extLst>
              <a:ext uri="{FF2B5EF4-FFF2-40B4-BE49-F238E27FC236}">
                <a16:creationId xmlns:a16="http://schemas.microsoft.com/office/drawing/2014/main" id="{5D8D4FCA-76BF-49D6-83B6-B5DFDC40D3B7}"/>
              </a:ext>
            </a:extLst>
          </p:cNvPr>
          <p:cNvCxnSpPr>
            <a:cxnSpLocks/>
          </p:cNvCxnSpPr>
          <p:nvPr/>
        </p:nvCxnSpPr>
        <p:spPr>
          <a:xfrm>
            <a:off x="0" y="3388225"/>
            <a:ext cx="9144000" cy="0"/>
          </a:xfrm>
          <a:prstGeom prst="line">
            <a:avLst/>
          </a:prstGeom>
          <a:ln>
            <a:solidFill>
              <a:srgbClr val="900507"/>
            </a:solidFill>
          </a:ln>
        </p:spPr>
        <p:style>
          <a:lnRef idx="1">
            <a:schemeClr val="accent1"/>
          </a:lnRef>
          <a:fillRef idx="0">
            <a:schemeClr val="accent1"/>
          </a:fillRef>
          <a:effectRef idx="0">
            <a:schemeClr val="accent1"/>
          </a:effectRef>
          <a:fontRef idx="minor">
            <a:schemeClr val="tx1"/>
          </a:fontRef>
        </p:style>
      </p:cxnSp>
      <p:sp>
        <p:nvSpPr>
          <p:cNvPr id="12" name="Text Placeholder 11">
            <a:extLst>
              <a:ext uri="{FF2B5EF4-FFF2-40B4-BE49-F238E27FC236}">
                <a16:creationId xmlns:a16="http://schemas.microsoft.com/office/drawing/2014/main" id="{6D77EB9E-4F6B-4CBE-9194-217DAD023563}"/>
              </a:ext>
            </a:extLst>
          </p:cNvPr>
          <p:cNvSpPr>
            <a:spLocks noGrp="1"/>
          </p:cNvSpPr>
          <p:nvPr>
            <p:ph type="body" sz="quarter" idx="14" hasCustomPrompt="1"/>
          </p:nvPr>
        </p:nvSpPr>
        <p:spPr>
          <a:xfrm>
            <a:off x="623888" y="3433517"/>
            <a:ext cx="7896225" cy="833683"/>
          </a:xfrm>
          <a:prstGeom prst="rect">
            <a:avLst/>
          </a:prstGeom>
        </p:spPr>
        <p:txBody>
          <a:bodyPr anchor="ctr">
            <a:normAutofit/>
          </a:bodyPr>
          <a:lstStyle>
            <a:lvl1pPr marL="0" indent="0" algn="ctr">
              <a:lnSpc>
                <a:spcPct val="100000"/>
              </a:lnSpc>
              <a:buNone/>
              <a:defRPr sz="1350" baseline="0"/>
            </a:lvl1pPr>
          </a:lstStyle>
          <a:p>
            <a:pPr lvl="0"/>
            <a:r>
              <a:rPr lang="en-US"/>
              <a:t>Author(s) </a:t>
            </a:r>
          </a:p>
          <a:p>
            <a:pPr lvl="0"/>
            <a:r>
              <a:rPr lang="en-US"/>
              <a:t>Date</a:t>
            </a:r>
          </a:p>
        </p:txBody>
      </p:sp>
    </p:spTree>
    <p:extLst>
      <p:ext uri="{BB962C8B-B14F-4D97-AF65-F5344CB8AC3E}">
        <p14:creationId xmlns:p14="http://schemas.microsoft.com/office/powerpoint/2010/main" val="610628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5" name="Text Placeholder 2"/>
          <p:cNvSpPr>
            <a:spLocks noGrp="1"/>
          </p:cNvSpPr>
          <p:nvPr>
            <p:ph type="body" sz="quarter" idx="14"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9" name="Slide Number Placeholder 6">
            <a:extLst>
              <a:ext uri="{FF2B5EF4-FFF2-40B4-BE49-F238E27FC236}">
                <a16:creationId xmlns:a16="http://schemas.microsoft.com/office/drawing/2014/main" id="{6BFBF5A9-26B4-4C17-B9AE-A7E9D48D557E}"/>
              </a:ext>
            </a:extLst>
          </p:cNvPr>
          <p:cNvSpPr>
            <a:spLocks noGrp="1"/>
          </p:cNvSpPr>
          <p:nvPr>
            <p:ph type="sldNum" sz="quarter" idx="4"/>
          </p:nvPr>
        </p:nvSpPr>
        <p:spPr>
          <a:xfrm>
            <a:off x="8317832" y="6529137"/>
            <a:ext cx="376988" cy="256508"/>
          </a:xfrm>
          <a:prstGeom prst="rect">
            <a:avLst/>
          </a:prstGeom>
        </p:spPr>
        <p:txBody>
          <a:bodyPr anchor="ctr"/>
          <a:lstStyle>
            <a:lvl1pPr algn="r">
              <a:defRPr sz="750">
                <a:solidFill>
                  <a:schemeClr val="tx1"/>
                </a:solidFill>
              </a:defRPr>
            </a:lvl1pPr>
          </a:lstStyle>
          <a:p>
            <a:fld id="{032AD96C-90D7-42B4-AAA1-5760D64E1B74}" type="slidenum">
              <a:rPr lang="en-US" smtClean="0"/>
              <a:pPr/>
              <a:t>‹#›</a:t>
            </a:fld>
            <a:endParaRPr lang="en-US"/>
          </a:p>
        </p:txBody>
      </p:sp>
      <p:sp>
        <p:nvSpPr>
          <p:cNvPr id="7" name="Content Placeholder 3">
            <a:extLst>
              <a:ext uri="{FF2B5EF4-FFF2-40B4-BE49-F238E27FC236}">
                <a16:creationId xmlns:a16="http://schemas.microsoft.com/office/drawing/2014/main" id="{8997B6A0-7311-4BCF-9863-C4D8D9EBF106}"/>
              </a:ext>
            </a:extLst>
          </p:cNvPr>
          <p:cNvSpPr>
            <a:spLocks noGrp="1"/>
          </p:cNvSpPr>
          <p:nvPr>
            <p:ph sz="half" idx="2"/>
          </p:nvPr>
        </p:nvSpPr>
        <p:spPr>
          <a:xfrm>
            <a:off x="465220" y="1643047"/>
            <a:ext cx="8229601" cy="4348935"/>
          </a:xfrm>
          <a:prstGeom prst="rect">
            <a:avLst/>
          </a:prstGeom>
        </p:spPr>
        <p:txBody>
          <a:bodyPr/>
          <a:lstStyle>
            <a:lvl1pPr>
              <a:defRPr sz="1400"/>
            </a:lvl1pPr>
            <a:lvl2pPr>
              <a:defRPr sz="1200"/>
            </a:lvl2pPr>
            <a:lvl3pPr>
              <a:defRPr sz="1000"/>
            </a:lvl3pPr>
            <a:lvl4pPr>
              <a:defRPr sz="1000"/>
            </a:lvl4pPr>
            <a:lvl5pPr>
              <a:defRPr sz="1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228853461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Logo_Blu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18787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Two Conten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E26D5E-ABE0-48F8-901D-C3D5C57F06DC}"/>
              </a:ext>
            </a:extLst>
          </p:cNvPr>
          <p:cNvSpPr>
            <a:spLocks noGrp="1"/>
          </p:cNvSpPr>
          <p:nvPr>
            <p:ph sz="half" idx="1"/>
          </p:nvPr>
        </p:nvSpPr>
        <p:spPr>
          <a:xfrm>
            <a:off x="465220" y="1637380"/>
            <a:ext cx="4049630" cy="4351941"/>
          </a:xfrm>
          <a:prstGeom prst="rect">
            <a:avLst/>
          </a:prstGeom>
        </p:spPr>
        <p:txBody>
          <a:bodyPr/>
          <a:lstStyle>
            <a:lvl1pPr>
              <a:defRPr sz="1400"/>
            </a:lvl1pPr>
            <a:lvl2pPr>
              <a:defRPr sz="1200"/>
            </a:lvl2pPr>
            <a:lvl3pPr>
              <a:defRPr sz="1000"/>
            </a:lvl3pPr>
            <a:lvl4pPr>
              <a:defRPr sz="100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4A279B-640B-4EDA-8038-45525D8BA5F7}"/>
              </a:ext>
            </a:extLst>
          </p:cNvPr>
          <p:cNvSpPr>
            <a:spLocks noGrp="1"/>
          </p:cNvSpPr>
          <p:nvPr>
            <p:ph sz="half" idx="2"/>
          </p:nvPr>
        </p:nvSpPr>
        <p:spPr>
          <a:xfrm>
            <a:off x="4629150" y="1647374"/>
            <a:ext cx="4065670" cy="4341947"/>
          </a:xfrm>
          <a:prstGeom prst="rect">
            <a:avLst/>
          </a:prstGeom>
        </p:spPr>
        <p:txBody>
          <a:bodyPr/>
          <a:lstStyle>
            <a:lvl1pPr>
              <a:defRPr sz="1400"/>
            </a:lvl1pPr>
            <a:lvl2pPr>
              <a:defRPr sz="1200"/>
            </a:lvl2pPr>
            <a:lvl3pPr>
              <a:defRPr sz="1000"/>
            </a:lvl3pPr>
            <a:lvl4pPr>
              <a:defRPr sz="100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6">
            <a:extLst>
              <a:ext uri="{FF2B5EF4-FFF2-40B4-BE49-F238E27FC236}">
                <a16:creationId xmlns:a16="http://schemas.microsoft.com/office/drawing/2014/main" id="{6BFBF5A9-26B4-4C17-B9AE-A7E9D48D557E}"/>
              </a:ext>
            </a:extLst>
          </p:cNvPr>
          <p:cNvSpPr>
            <a:spLocks noGrp="1"/>
          </p:cNvSpPr>
          <p:nvPr>
            <p:ph type="sldNum" sz="quarter" idx="4"/>
          </p:nvPr>
        </p:nvSpPr>
        <p:spPr>
          <a:xfrm>
            <a:off x="8317832" y="6529137"/>
            <a:ext cx="376988" cy="256508"/>
          </a:xfrm>
          <a:prstGeom prst="rect">
            <a:avLst/>
          </a:prstGeom>
        </p:spPr>
        <p:txBody>
          <a:bodyPr anchor="ctr"/>
          <a:lstStyle>
            <a:lvl1pPr algn="r">
              <a:defRPr sz="750">
                <a:solidFill>
                  <a:schemeClr val="tx1"/>
                </a:solidFill>
              </a:defRPr>
            </a:lvl1pPr>
          </a:lstStyle>
          <a:p>
            <a:fld id="{032AD96C-90D7-42B4-AAA1-5760D64E1B74}" type="slidenum">
              <a:rPr lang="en-US" smtClean="0"/>
              <a:pPr/>
              <a:t>‹#›</a:t>
            </a:fld>
            <a:endParaRPr lang="en-US"/>
          </a:p>
        </p:txBody>
      </p:sp>
      <p:sp>
        <p:nvSpPr>
          <p:cNvPr id="8" name="Text Placeholder 2"/>
          <p:cNvSpPr>
            <a:spLocks noGrp="1"/>
          </p:cNvSpPr>
          <p:nvPr>
            <p:ph type="body" sz="quarter" idx="15"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1"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783150878"/>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3 Picture and Content">
    <p:spTree>
      <p:nvGrpSpPr>
        <p:cNvPr id="1" name=""/>
        <p:cNvGrpSpPr/>
        <p:nvPr/>
      </p:nvGrpSpPr>
      <p:grpSpPr>
        <a:xfrm>
          <a:off x="0" y="0"/>
          <a:ext cx="0" cy="0"/>
          <a:chOff x="0" y="0"/>
          <a:chExt cx="0" cy="0"/>
        </a:xfrm>
      </p:grpSpPr>
      <p:sp>
        <p:nvSpPr>
          <p:cNvPr id="9" name="Slide Number Placeholder 6">
            <a:extLst>
              <a:ext uri="{FF2B5EF4-FFF2-40B4-BE49-F238E27FC236}">
                <a16:creationId xmlns:a16="http://schemas.microsoft.com/office/drawing/2014/main" id="{6BFBF5A9-26B4-4C17-B9AE-A7E9D48D557E}"/>
              </a:ext>
            </a:extLst>
          </p:cNvPr>
          <p:cNvSpPr>
            <a:spLocks noGrp="1"/>
          </p:cNvSpPr>
          <p:nvPr>
            <p:ph type="sldNum" sz="quarter" idx="4"/>
          </p:nvPr>
        </p:nvSpPr>
        <p:spPr>
          <a:xfrm>
            <a:off x="8317832" y="6529137"/>
            <a:ext cx="376988" cy="256508"/>
          </a:xfrm>
          <a:prstGeom prst="rect">
            <a:avLst/>
          </a:prstGeom>
        </p:spPr>
        <p:txBody>
          <a:bodyPr anchor="ctr"/>
          <a:lstStyle>
            <a:lvl1pPr algn="r">
              <a:defRPr sz="750">
                <a:solidFill>
                  <a:schemeClr val="tx1"/>
                </a:solidFill>
              </a:defRPr>
            </a:lvl1pPr>
          </a:lstStyle>
          <a:p>
            <a:fld id="{069D06AC-0EEC-4315-9931-3E121FDFD7F4}" type="slidenum">
              <a:rPr lang="en-US" smtClean="0"/>
              <a:pPr/>
              <a:t>‹#›</a:t>
            </a:fld>
            <a:endParaRPr lang="en-US"/>
          </a:p>
        </p:txBody>
      </p:sp>
      <p:sp>
        <p:nvSpPr>
          <p:cNvPr id="7" name="Content Placeholder 1"/>
          <p:cNvSpPr>
            <a:spLocks noGrp="1"/>
          </p:cNvSpPr>
          <p:nvPr>
            <p:ph sz="quarter" idx="12"/>
          </p:nvPr>
        </p:nvSpPr>
        <p:spPr>
          <a:xfrm>
            <a:off x="457201" y="1676399"/>
            <a:ext cx="2542032" cy="4403725"/>
          </a:xfrm>
          <a:prstGeom prst="rect">
            <a:avLst/>
          </a:prstGeom>
        </p:spPr>
        <p:txBody>
          <a:bodyPr vert="horz" lIns="0" tIns="0" rIns="0" bIns="0" rtlCol="0">
            <a:noAutofit/>
          </a:bodyPr>
          <a:lstStyle>
            <a:lvl1pPr>
              <a:defRPr lang="en-US" sz="1400" baseline="0" dirty="0" smtClean="0"/>
            </a:lvl1pPr>
            <a:lvl2pPr>
              <a:defRPr lang="en-US" sz="1200" dirty="0" smtClean="0"/>
            </a:lvl2pPr>
            <a:lvl3pPr>
              <a:defRPr lang="en-US" sz="1000" dirty="0" smtClean="0"/>
            </a:lvl3pPr>
            <a:lvl4pPr>
              <a:defRPr lang="en-US" sz="1000" dirty="0" smtClean="0"/>
            </a:lvl4pPr>
            <a:lvl5pPr>
              <a:defRPr lang="en-US" sz="10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p:cNvSpPr>
            <a:spLocks noGrp="1"/>
          </p:cNvSpPr>
          <p:nvPr>
            <p:ph sz="quarter" idx="15"/>
          </p:nvPr>
        </p:nvSpPr>
        <p:spPr>
          <a:xfrm>
            <a:off x="3291840" y="1676399"/>
            <a:ext cx="5376862" cy="4403725"/>
          </a:xfrm>
          <a:prstGeom prst="rect">
            <a:avLst/>
          </a:prstGeom>
        </p:spPr>
        <p:txBody>
          <a:bodyPr vert="horz" lIns="0" tIns="0" rIns="0" bIns="0" rtlCol="0">
            <a:noAutofit/>
          </a:bodyPr>
          <a:lstStyle>
            <a:lvl1pPr>
              <a:defRPr lang="en-US" sz="1400" baseline="0" dirty="0" smtClean="0"/>
            </a:lvl1pPr>
            <a:lvl2pPr>
              <a:defRPr lang="en-US" sz="1200" dirty="0" smtClean="0"/>
            </a:lvl2pPr>
            <a:lvl3pPr>
              <a:defRPr lang="en-US" sz="1000" dirty="0" smtClean="0"/>
            </a:lvl3pPr>
            <a:lvl4pPr>
              <a:defRPr lang="en-US" sz="1000" dirty="0" smtClean="0"/>
            </a:lvl4pPr>
            <a:lvl5pPr>
              <a:defRPr lang="en-US" sz="10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2"/>
          <p:cNvSpPr>
            <a:spLocks noGrp="1"/>
          </p:cNvSpPr>
          <p:nvPr>
            <p:ph type="body" sz="quarter" idx="16"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3"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13052876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86CA59-B769-4FCF-910B-C7F7994B6750}"/>
              </a:ext>
            </a:extLst>
          </p:cNvPr>
          <p:cNvSpPr>
            <a:spLocks noGrp="1"/>
          </p:cNvSpPr>
          <p:nvPr>
            <p:ph type="body" idx="1"/>
          </p:nvPr>
        </p:nvSpPr>
        <p:spPr>
          <a:xfrm>
            <a:off x="465220" y="1644537"/>
            <a:ext cx="4032962" cy="385050"/>
          </a:xfrm>
          <a:prstGeom prst="rect">
            <a:avLst/>
          </a:prstGeom>
        </p:spPr>
        <p:txBody>
          <a:bodyPr anchor="b">
            <a:normAutofit/>
          </a:bodyPr>
          <a:lstStyle>
            <a:lvl1pPr marL="0" indent="0">
              <a:buNone/>
              <a:defRPr sz="1400" b="1">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FF6C0C52-1D7B-4644-A114-DCD20D47BD4E}"/>
              </a:ext>
            </a:extLst>
          </p:cNvPr>
          <p:cNvSpPr>
            <a:spLocks noGrp="1"/>
          </p:cNvSpPr>
          <p:nvPr>
            <p:ph sz="half" idx="2"/>
          </p:nvPr>
        </p:nvSpPr>
        <p:spPr>
          <a:xfrm>
            <a:off x="465220" y="2029588"/>
            <a:ext cx="4032962" cy="3956729"/>
          </a:xfrm>
          <a:prstGeom prst="rect">
            <a:avLst/>
          </a:prstGeom>
        </p:spPr>
        <p:txBody>
          <a:bodyPr/>
          <a:lstStyle>
            <a:lvl1pPr>
              <a:defRPr sz="1400"/>
            </a:lvl1pPr>
            <a:lvl2pPr>
              <a:defRPr sz="1200"/>
            </a:lvl2pPr>
            <a:lvl3pPr>
              <a:defRPr sz="1000"/>
            </a:lvl3pPr>
            <a:lvl4pPr>
              <a:defRPr sz="100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FC4DC6-FA03-4C98-AE7C-1B2319E8E97A}"/>
              </a:ext>
            </a:extLst>
          </p:cNvPr>
          <p:cNvSpPr>
            <a:spLocks noGrp="1"/>
          </p:cNvSpPr>
          <p:nvPr>
            <p:ph type="body" sz="quarter" idx="3"/>
          </p:nvPr>
        </p:nvSpPr>
        <p:spPr>
          <a:xfrm>
            <a:off x="4629150" y="1644537"/>
            <a:ext cx="4065670" cy="385050"/>
          </a:xfrm>
          <a:prstGeom prst="rect">
            <a:avLst/>
          </a:prstGeom>
        </p:spPr>
        <p:txBody>
          <a:bodyPr anchor="b">
            <a:normAutofit/>
          </a:bodyPr>
          <a:lstStyle>
            <a:lvl1pPr marL="0" indent="0">
              <a:buNone/>
              <a:defRPr sz="1400" b="1">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21BC9323-9346-445F-B478-40D5ED5FF1DC}"/>
              </a:ext>
            </a:extLst>
          </p:cNvPr>
          <p:cNvSpPr>
            <a:spLocks noGrp="1"/>
          </p:cNvSpPr>
          <p:nvPr>
            <p:ph sz="quarter" idx="4"/>
          </p:nvPr>
        </p:nvSpPr>
        <p:spPr>
          <a:xfrm>
            <a:off x="4629150" y="2029588"/>
            <a:ext cx="4065670" cy="3956729"/>
          </a:xfrm>
          <a:prstGeom prst="rect">
            <a:avLst/>
          </a:prstGeom>
        </p:spPr>
        <p:txBody>
          <a:bodyPr/>
          <a:lstStyle>
            <a:lvl1pPr>
              <a:defRPr sz="1400"/>
            </a:lvl1pPr>
            <a:lvl2pPr>
              <a:defRPr sz="1200"/>
            </a:lvl2pPr>
            <a:lvl3pPr>
              <a:defRPr sz="1000"/>
            </a:lvl3pPr>
            <a:lvl4pPr>
              <a:defRPr sz="100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32AD96C-90D7-42B4-AAA1-5760D64E1B74}" type="slidenum">
              <a:rPr lang="en-US" smtClean="0"/>
              <a:pPr/>
              <a:t>‹#›</a:t>
            </a:fld>
            <a:endParaRPr lang="en-US"/>
          </a:p>
        </p:txBody>
      </p:sp>
      <p:sp>
        <p:nvSpPr>
          <p:cNvPr id="10" name="Text Placeholder 2"/>
          <p:cNvSpPr>
            <a:spLocks noGrp="1"/>
          </p:cNvSpPr>
          <p:nvPr>
            <p:ph type="body" sz="quarter" idx="15"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1"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178872067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2-Rows with Content">
    <p:spTree>
      <p:nvGrpSpPr>
        <p:cNvPr id="1" name=""/>
        <p:cNvGrpSpPr/>
        <p:nvPr/>
      </p:nvGrpSpPr>
      <p:grpSpPr>
        <a:xfrm>
          <a:off x="0" y="0"/>
          <a:ext cx="0" cy="0"/>
          <a:chOff x="0" y="0"/>
          <a:chExt cx="0" cy="0"/>
        </a:xfrm>
      </p:grpSpPr>
      <p:sp>
        <p:nvSpPr>
          <p:cNvPr id="21" name="Text Placeholder 1"/>
          <p:cNvSpPr>
            <a:spLocks noGrp="1"/>
          </p:cNvSpPr>
          <p:nvPr>
            <p:ph type="body" idx="1" hasCustomPrompt="1"/>
          </p:nvPr>
        </p:nvSpPr>
        <p:spPr>
          <a:xfrm>
            <a:off x="465220" y="1641279"/>
            <a:ext cx="8229600" cy="286232"/>
          </a:xfrm>
          <a:prstGeom prst="rect">
            <a:avLst/>
          </a:prstGeom>
        </p:spPr>
        <p:txBody>
          <a:bodyPr wrap="square" anchor="t" anchorCtr="0">
            <a:spAutoFit/>
          </a:bodyPr>
          <a:lstStyle>
            <a:lvl1pPr marL="0" indent="0">
              <a:spcAft>
                <a:spcPts val="0"/>
              </a:spcAft>
              <a:buNone/>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Title</a:t>
            </a:r>
          </a:p>
        </p:txBody>
      </p:sp>
      <p:sp>
        <p:nvSpPr>
          <p:cNvPr id="28" name="Content Placeholder 1"/>
          <p:cNvSpPr>
            <a:spLocks noGrp="1"/>
          </p:cNvSpPr>
          <p:nvPr>
            <p:ph sz="half" idx="15"/>
          </p:nvPr>
        </p:nvSpPr>
        <p:spPr>
          <a:xfrm>
            <a:off x="465220" y="1994206"/>
            <a:ext cx="8229600" cy="1645920"/>
          </a:xfrm>
          <a:prstGeom prst="rect">
            <a:avLst/>
          </a:prstGeom>
        </p:spPr>
        <p:txBody>
          <a:bodyPr/>
          <a:lstStyle>
            <a:lvl1pPr>
              <a:lnSpc>
                <a:spcPct val="120000"/>
              </a:lnSpc>
              <a:spcAft>
                <a:spcPts val="0"/>
              </a:spcAft>
              <a:defRPr sz="1400" baseline="0"/>
            </a:lvl1pPr>
            <a:lvl2pPr>
              <a:lnSpc>
                <a:spcPct val="120000"/>
              </a:lnSpc>
              <a:spcBef>
                <a:spcPts val="750"/>
              </a:spcBef>
              <a:spcAft>
                <a:spcPts val="0"/>
              </a:spcAft>
              <a:defRPr sz="12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marL="2286000" indent="0">
              <a:buNone/>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 name="Text Placeholder 3"/>
          <p:cNvSpPr>
            <a:spLocks noGrp="1"/>
          </p:cNvSpPr>
          <p:nvPr>
            <p:ph type="body" idx="3" hasCustomPrompt="1"/>
          </p:nvPr>
        </p:nvSpPr>
        <p:spPr>
          <a:xfrm>
            <a:off x="465220" y="3833096"/>
            <a:ext cx="8229600" cy="286232"/>
          </a:xfrm>
          <a:prstGeom prst="rect">
            <a:avLst/>
          </a:prstGeom>
        </p:spPr>
        <p:txBody>
          <a:bodyPr wrap="square" anchor="t" anchorCtr="0">
            <a:spAutoFit/>
          </a:bodyPr>
          <a:lstStyle>
            <a:lvl1pPr marL="0" indent="0">
              <a:spcAft>
                <a:spcPts val="0"/>
              </a:spcAft>
              <a:buNone/>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Title</a:t>
            </a:r>
          </a:p>
        </p:txBody>
      </p:sp>
      <p:sp>
        <p:nvSpPr>
          <p:cNvPr id="32" name="Content Placeholder 2"/>
          <p:cNvSpPr>
            <a:spLocks noGrp="1"/>
          </p:cNvSpPr>
          <p:nvPr>
            <p:ph sz="half" idx="16"/>
          </p:nvPr>
        </p:nvSpPr>
        <p:spPr>
          <a:xfrm>
            <a:off x="465220" y="4179543"/>
            <a:ext cx="8229600" cy="1645920"/>
          </a:xfrm>
          <a:prstGeom prst="rect">
            <a:avLst/>
          </a:prstGeom>
        </p:spPr>
        <p:txBody>
          <a:bodyPr/>
          <a:lstStyle>
            <a:lvl1pPr>
              <a:lnSpc>
                <a:spcPct val="120000"/>
              </a:lnSpc>
              <a:spcAft>
                <a:spcPts val="0"/>
              </a:spcAft>
              <a:defRPr sz="1400" baseline="0"/>
            </a:lvl1pPr>
            <a:lvl2pPr>
              <a:lnSpc>
                <a:spcPct val="120000"/>
              </a:lnSpc>
              <a:spcBef>
                <a:spcPts val="750"/>
              </a:spcBef>
              <a:spcAft>
                <a:spcPts val="0"/>
              </a:spcAft>
              <a:defRPr sz="12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4"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32AD96C-90D7-42B4-AAA1-5760D64E1B74}" type="slidenum">
              <a:rPr lang="en-US" smtClean="0"/>
              <a:pPr/>
              <a:t>‹#›</a:t>
            </a:fld>
            <a:endParaRPr lang="en-US"/>
          </a:p>
        </p:txBody>
      </p:sp>
      <p:sp>
        <p:nvSpPr>
          <p:cNvPr id="10" name="Text Placeholder 2"/>
          <p:cNvSpPr>
            <a:spLocks noGrp="1"/>
          </p:cNvSpPr>
          <p:nvPr>
            <p:ph type="body" sz="quarter" idx="17"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1"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3827261533"/>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Rows with Picture">
    <p:spTree>
      <p:nvGrpSpPr>
        <p:cNvPr id="1" name=""/>
        <p:cNvGrpSpPr/>
        <p:nvPr/>
      </p:nvGrpSpPr>
      <p:grpSpPr>
        <a:xfrm>
          <a:off x="0" y="0"/>
          <a:ext cx="0" cy="0"/>
          <a:chOff x="0" y="0"/>
          <a:chExt cx="0" cy="0"/>
        </a:xfrm>
      </p:grpSpPr>
      <p:sp>
        <p:nvSpPr>
          <p:cNvPr id="31" name="Picture Placeholder 5"/>
          <p:cNvSpPr>
            <a:spLocks noGrp="1"/>
          </p:cNvSpPr>
          <p:nvPr>
            <p:ph type="pic" sz="quarter" idx="16"/>
          </p:nvPr>
        </p:nvSpPr>
        <p:spPr>
          <a:xfrm>
            <a:off x="465220" y="1783000"/>
            <a:ext cx="1763630" cy="1901889"/>
          </a:xfrm>
          <a:prstGeom prst="rect">
            <a:avLst/>
          </a:prstGeom>
        </p:spPr>
        <p:txBody>
          <a:bodyPr/>
          <a:lstStyle>
            <a:lvl1pPr>
              <a:defRPr sz="1350">
                <a:solidFill>
                  <a:schemeClr val="bg2"/>
                </a:solidFill>
              </a:defRPr>
            </a:lvl1pPr>
          </a:lstStyle>
          <a:p>
            <a:pPr lvl="0"/>
            <a:r>
              <a:rPr lang="en-US" noProof="0"/>
              <a:t>Click icon to add picture</a:t>
            </a:r>
          </a:p>
        </p:txBody>
      </p:sp>
      <p:sp>
        <p:nvSpPr>
          <p:cNvPr id="32" name="Text Placeholder 20"/>
          <p:cNvSpPr>
            <a:spLocks noGrp="1"/>
          </p:cNvSpPr>
          <p:nvPr>
            <p:ph type="body" sz="quarter" idx="18"/>
          </p:nvPr>
        </p:nvSpPr>
        <p:spPr>
          <a:xfrm>
            <a:off x="2422384" y="1783000"/>
            <a:ext cx="6272435" cy="1901889"/>
          </a:xfrm>
          <a:prstGeom prst="rect">
            <a:avLst/>
          </a:prstGeom>
        </p:spPr>
        <p:txBody>
          <a:bodyPr/>
          <a:lstStyle>
            <a:lvl1pPr>
              <a:defRPr sz="1400"/>
            </a:lvl1pPr>
            <a:lvl2pPr>
              <a:spcAft>
                <a:spcPts val="450"/>
              </a:spcAft>
              <a:defRPr sz="1200"/>
            </a:lvl2pPr>
            <a:lvl3pPr>
              <a:spcAft>
                <a:spcPts val="450"/>
              </a:spcAft>
              <a:defRPr sz="1000"/>
            </a:lvl3pPr>
            <a:lvl4pPr>
              <a:spcAft>
                <a:spcPts val="450"/>
              </a:spcAft>
              <a:defRPr sz="1000"/>
            </a:lvl4pPr>
            <a:lvl5pPr>
              <a:spcAft>
                <a:spcPts val="450"/>
              </a:spcAft>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3" name="Picture Placeholder 5"/>
          <p:cNvSpPr>
            <a:spLocks noGrp="1"/>
          </p:cNvSpPr>
          <p:nvPr>
            <p:ph type="pic" sz="quarter" idx="17"/>
          </p:nvPr>
        </p:nvSpPr>
        <p:spPr>
          <a:xfrm>
            <a:off x="465220" y="3808163"/>
            <a:ext cx="1763630" cy="1904649"/>
          </a:xfrm>
          <a:prstGeom prst="rect">
            <a:avLst/>
          </a:prstGeom>
        </p:spPr>
        <p:txBody>
          <a:bodyPr/>
          <a:lstStyle>
            <a:lvl1pPr>
              <a:defRPr sz="1350">
                <a:solidFill>
                  <a:schemeClr val="bg2"/>
                </a:solidFill>
              </a:defRPr>
            </a:lvl1pPr>
          </a:lstStyle>
          <a:p>
            <a:pPr lvl="0"/>
            <a:r>
              <a:rPr lang="en-US" noProof="0"/>
              <a:t>Click icon to add picture</a:t>
            </a:r>
          </a:p>
        </p:txBody>
      </p:sp>
      <p:sp>
        <p:nvSpPr>
          <p:cNvPr id="34" name="Text Placeholder 20"/>
          <p:cNvSpPr>
            <a:spLocks noGrp="1"/>
          </p:cNvSpPr>
          <p:nvPr>
            <p:ph type="body" sz="quarter" idx="19"/>
          </p:nvPr>
        </p:nvSpPr>
        <p:spPr>
          <a:xfrm>
            <a:off x="2422385" y="3808162"/>
            <a:ext cx="6272436" cy="1904650"/>
          </a:xfrm>
          <a:prstGeom prst="rect">
            <a:avLst/>
          </a:prstGeom>
        </p:spPr>
        <p:txBody>
          <a:bodyPr/>
          <a:lstStyle>
            <a:lvl1pPr>
              <a:defRPr sz="1400"/>
            </a:lvl1pPr>
            <a:lvl2pPr>
              <a:spcAft>
                <a:spcPts val="450"/>
              </a:spcAft>
              <a:defRPr sz="1200"/>
            </a:lvl2pPr>
            <a:lvl3pPr>
              <a:spcAft>
                <a:spcPts val="450"/>
              </a:spcAft>
              <a:defRPr sz="1000"/>
            </a:lvl3pPr>
            <a:lvl4pPr>
              <a:spcAft>
                <a:spcPts val="450"/>
              </a:spcAft>
              <a:defRPr sz="1000"/>
            </a:lvl4pPr>
            <a:lvl5pPr>
              <a:spcAft>
                <a:spcPts val="450"/>
              </a:spcAft>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32AD96C-90D7-42B4-AAA1-5760D64E1B74}" type="slidenum">
              <a:rPr lang="en-US" smtClean="0"/>
              <a:pPr/>
              <a:t>‹#›</a:t>
            </a:fld>
            <a:endParaRPr lang="en-US"/>
          </a:p>
        </p:txBody>
      </p:sp>
      <p:sp>
        <p:nvSpPr>
          <p:cNvPr id="10" name="Text Placeholder 2"/>
          <p:cNvSpPr>
            <a:spLocks noGrp="1"/>
          </p:cNvSpPr>
          <p:nvPr>
            <p:ph type="body" sz="quarter" idx="15"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1"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2930615493"/>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Rows with Picture">
    <p:spTree>
      <p:nvGrpSpPr>
        <p:cNvPr id="1" name=""/>
        <p:cNvGrpSpPr/>
        <p:nvPr/>
      </p:nvGrpSpPr>
      <p:grpSpPr>
        <a:xfrm>
          <a:off x="0" y="0"/>
          <a:ext cx="0" cy="0"/>
          <a:chOff x="0" y="0"/>
          <a:chExt cx="0" cy="0"/>
        </a:xfrm>
      </p:grpSpPr>
      <p:sp>
        <p:nvSpPr>
          <p:cNvPr id="31" name="Picture Placeholder 5"/>
          <p:cNvSpPr>
            <a:spLocks noGrp="1"/>
          </p:cNvSpPr>
          <p:nvPr>
            <p:ph type="pic" sz="quarter" idx="16"/>
          </p:nvPr>
        </p:nvSpPr>
        <p:spPr>
          <a:xfrm>
            <a:off x="465220" y="1646768"/>
            <a:ext cx="1763630" cy="1373286"/>
          </a:xfrm>
          <a:prstGeom prst="rect">
            <a:avLst/>
          </a:prstGeom>
        </p:spPr>
        <p:txBody>
          <a:bodyPr/>
          <a:lstStyle>
            <a:lvl1pPr>
              <a:defRPr sz="1350">
                <a:solidFill>
                  <a:schemeClr val="bg2"/>
                </a:solidFill>
              </a:defRPr>
            </a:lvl1pPr>
          </a:lstStyle>
          <a:p>
            <a:pPr lvl="0"/>
            <a:r>
              <a:rPr lang="en-US" noProof="0"/>
              <a:t>Click icon to add picture</a:t>
            </a:r>
          </a:p>
        </p:txBody>
      </p:sp>
      <p:sp>
        <p:nvSpPr>
          <p:cNvPr id="32" name="Text Placeholder 20"/>
          <p:cNvSpPr>
            <a:spLocks noGrp="1"/>
          </p:cNvSpPr>
          <p:nvPr>
            <p:ph type="body" sz="quarter" idx="18"/>
          </p:nvPr>
        </p:nvSpPr>
        <p:spPr>
          <a:xfrm>
            <a:off x="2422384" y="1646769"/>
            <a:ext cx="6272435" cy="1373287"/>
          </a:xfrm>
          <a:prstGeom prst="rect">
            <a:avLst/>
          </a:prstGeom>
        </p:spPr>
        <p:txBody>
          <a:bodyPr/>
          <a:lstStyle>
            <a:lvl1pPr>
              <a:defRPr sz="1400"/>
            </a:lvl1pPr>
            <a:lvl2pPr>
              <a:spcAft>
                <a:spcPts val="450"/>
              </a:spcAft>
              <a:defRPr sz="1200"/>
            </a:lvl2pPr>
            <a:lvl3pPr>
              <a:spcAft>
                <a:spcPts val="450"/>
              </a:spcAft>
              <a:defRPr sz="1000"/>
            </a:lvl3pPr>
            <a:lvl4pPr>
              <a:spcAft>
                <a:spcPts val="450"/>
              </a:spcAft>
              <a:defRPr sz="1000"/>
            </a:lvl4pPr>
            <a:lvl5pPr>
              <a:spcAft>
                <a:spcPts val="450"/>
              </a:spcAft>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6" name="Picture Placeholder 5"/>
          <p:cNvSpPr>
            <a:spLocks noGrp="1"/>
          </p:cNvSpPr>
          <p:nvPr>
            <p:ph type="pic" sz="quarter" idx="19"/>
          </p:nvPr>
        </p:nvSpPr>
        <p:spPr>
          <a:xfrm>
            <a:off x="465220" y="4603092"/>
            <a:ext cx="1763630" cy="1373286"/>
          </a:xfrm>
          <a:prstGeom prst="rect">
            <a:avLst/>
          </a:prstGeom>
        </p:spPr>
        <p:txBody>
          <a:bodyPr/>
          <a:lstStyle>
            <a:lvl1pPr>
              <a:defRPr sz="1350">
                <a:solidFill>
                  <a:schemeClr val="bg2"/>
                </a:solidFill>
              </a:defRPr>
            </a:lvl1pPr>
          </a:lstStyle>
          <a:p>
            <a:pPr lvl="0"/>
            <a:r>
              <a:rPr lang="en-US" noProof="0"/>
              <a:t>Click icon to add picture</a:t>
            </a:r>
          </a:p>
        </p:txBody>
      </p:sp>
      <p:sp>
        <p:nvSpPr>
          <p:cNvPr id="37" name="Text Placeholder 20"/>
          <p:cNvSpPr>
            <a:spLocks noGrp="1"/>
          </p:cNvSpPr>
          <p:nvPr>
            <p:ph type="body" sz="quarter" idx="20"/>
          </p:nvPr>
        </p:nvSpPr>
        <p:spPr>
          <a:xfrm>
            <a:off x="2422384" y="4603092"/>
            <a:ext cx="6272435" cy="1373287"/>
          </a:xfrm>
          <a:prstGeom prst="rect">
            <a:avLst/>
          </a:prstGeom>
        </p:spPr>
        <p:txBody>
          <a:bodyPr/>
          <a:lstStyle>
            <a:lvl1pPr>
              <a:defRPr sz="1400"/>
            </a:lvl1pPr>
            <a:lvl2pPr>
              <a:spcAft>
                <a:spcPts val="450"/>
              </a:spcAft>
              <a:defRPr sz="1200"/>
            </a:lvl2pPr>
            <a:lvl3pPr>
              <a:spcAft>
                <a:spcPts val="450"/>
              </a:spcAft>
              <a:defRPr sz="1000"/>
            </a:lvl3pPr>
            <a:lvl4pPr>
              <a:spcAft>
                <a:spcPts val="450"/>
              </a:spcAft>
              <a:defRPr sz="1000"/>
            </a:lvl4pPr>
            <a:lvl5pPr>
              <a:spcAft>
                <a:spcPts val="450"/>
              </a:spcAft>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 name="Picture Placeholder 5"/>
          <p:cNvSpPr>
            <a:spLocks noGrp="1"/>
          </p:cNvSpPr>
          <p:nvPr>
            <p:ph type="pic" sz="quarter" idx="21"/>
          </p:nvPr>
        </p:nvSpPr>
        <p:spPr>
          <a:xfrm>
            <a:off x="465220" y="3124001"/>
            <a:ext cx="1763630" cy="1373286"/>
          </a:xfrm>
          <a:prstGeom prst="rect">
            <a:avLst/>
          </a:prstGeom>
        </p:spPr>
        <p:txBody>
          <a:bodyPr/>
          <a:lstStyle>
            <a:lvl1pPr>
              <a:defRPr sz="1350">
                <a:solidFill>
                  <a:schemeClr val="bg2"/>
                </a:solidFill>
              </a:defRPr>
            </a:lvl1pPr>
          </a:lstStyle>
          <a:p>
            <a:pPr lvl="0"/>
            <a:r>
              <a:rPr lang="en-US" noProof="0"/>
              <a:t>Click icon to add picture</a:t>
            </a:r>
          </a:p>
        </p:txBody>
      </p:sp>
      <p:sp>
        <p:nvSpPr>
          <p:cNvPr id="39" name="Text Placeholder 20"/>
          <p:cNvSpPr>
            <a:spLocks noGrp="1"/>
          </p:cNvSpPr>
          <p:nvPr>
            <p:ph type="body" sz="quarter" idx="22"/>
          </p:nvPr>
        </p:nvSpPr>
        <p:spPr>
          <a:xfrm>
            <a:off x="2422384" y="3124000"/>
            <a:ext cx="6272435" cy="1373287"/>
          </a:xfrm>
          <a:prstGeom prst="rect">
            <a:avLst/>
          </a:prstGeom>
        </p:spPr>
        <p:txBody>
          <a:bodyPr/>
          <a:lstStyle>
            <a:lvl1pPr>
              <a:defRPr sz="1400"/>
            </a:lvl1pPr>
            <a:lvl2pPr>
              <a:spcAft>
                <a:spcPts val="450"/>
              </a:spcAft>
              <a:defRPr sz="1200"/>
            </a:lvl2pPr>
            <a:lvl3pPr>
              <a:spcAft>
                <a:spcPts val="450"/>
              </a:spcAft>
              <a:defRPr sz="1000"/>
            </a:lvl3pPr>
            <a:lvl4pPr>
              <a:spcAft>
                <a:spcPts val="450"/>
              </a:spcAft>
              <a:defRPr sz="1000"/>
            </a:lvl4pPr>
            <a:lvl5pPr>
              <a:spcAft>
                <a:spcPts val="450"/>
              </a:spcAft>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3"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32AD96C-90D7-42B4-AAA1-5760D64E1B74}" type="slidenum">
              <a:rPr lang="en-US" smtClean="0"/>
              <a:pPr/>
              <a:t>‹#›</a:t>
            </a:fld>
            <a:endParaRPr lang="en-US"/>
          </a:p>
        </p:txBody>
      </p:sp>
      <p:sp>
        <p:nvSpPr>
          <p:cNvPr id="12" name="Text Placeholder 2"/>
          <p:cNvSpPr>
            <a:spLocks noGrp="1"/>
          </p:cNvSpPr>
          <p:nvPr>
            <p:ph type="body" sz="quarter" idx="15"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3"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4119828927"/>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Columns with Content">
    <p:spTree>
      <p:nvGrpSpPr>
        <p:cNvPr id="1" name=""/>
        <p:cNvGrpSpPr/>
        <p:nvPr/>
      </p:nvGrpSpPr>
      <p:grpSpPr>
        <a:xfrm>
          <a:off x="0" y="0"/>
          <a:ext cx="0" cy="0"/>
          <a:chOff x="0" y="0"/>
          <a:chExt cx="0" cy="0"/>
        </a:xfrm>
      </p:grpSpPr>
      <p:sp>
        <p:nvSpPr>
          <p:cNvPr id="24" name="Text Placeholder 1"/>
          <p:cNvSpPr>
            <a:spLocks noGrp="1"/>
          </p:cNvSpPr>
          <p:nvPr>
            <p:ph type="body" idx="1" hasCustomPrompt="1"/>
          </p:nvPr>
        </p:nvSpPr>
        <p:spPr>
          <a:xfrm>
            <a:off x="465220" y="1583308"/>
            <a:ext cx="2535656" cy="193899"/>
          </a:xfrm>
          <a:prstGeom prst="rect">
            <a:avLst/>
          </a:prstGeom>
        </p:spPr>
        <p:txBody>
          <a:bodyPr vert="horz" wrap="square" lIns="0" tIns="0" rIns="0" bIns="0" rtlCol="0" anchor="t" anchorCtr="0">
            <a:spAutoFit/>
          </a:bodyPr>
          <a:lstStyle>
            <a:lvl1pPr>
              <a:defRPr lang="en-US" sz="1400" b="1" dirty="0" smtClean="0">
                <a:solidFill>
                  <a:schemeClr val="tx1"/>
                </a:solidFill>
                <a:latin typeface="+mj-lt"/>
              </a:defRPr>
            </a:lvl1pPr>
          </a:lstStyle>
          <a:p>
            <a:pPr lvl="0">
              <a:buNone/>
            </a:pPr>
            <a:r>
              <a:rPr lang="en-US"/>
              <a:t>Chart / Table Title</a:t>
            </a:r>
          </a:p>
        </p:txBody>
      </p:sp>
      <p:sp>
        <p:nvSpPr>
          <p:cNvPr id="25" name="Text Placeholder 2"/>
          <p:cNvSpPr>
            <a:spLocks noGrp="1"/>
          </p:cNvSpPr>
          <p:nvPr>
            <p:ph type="body" idx="2" hasCustomPrompt="1"/>
          </p:nvPr>
        </p:nvSpPr>
        <p:spPr>
          <a:xfrm>
            <a:off x="465220" y="1821052"/>
            <a:ext cx="2535656" cy="313932"/>
          </a:xfrm>
          <a:prstGeom prst="rect">
            <a:avLst/>
          </a:prstGeom>
        </p:spPr>
        <p:txBody>
          <a:bodyPr wrap="square" anchor="t" anchorCtr="0">
            <a:spAutoFit/>
          </a:bodyPr>
          <a:lstStyle>
            <a:lvl1pPr marL="0" indent="0">
              <a:lnSpc>
                <a:spcPct val="120000"/>
              </a:lnSpc>
              <a:spcAft>
                <a:spcPts val="0"/>
              </a:spcAft>
              <a:buNone/>
              <a:defRPr sz="1200" b="1" baseline="0">
                <a:solidFill>
                  <a:schemeClr val="tx1"/>
                </a:solidFill>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Subtitle</a:t>
            </a:r>
          </a:p>
        </p:txBody>
      </p:sp>
      <p:sp>
        <p:nvSpPr>
          <p:cNvPr id="26" name="Content Placeholder 1"/>
          <p:cNvSpPr>
            <a:spLocks noGrp="1"/>
          </p:cNvSpPr>
          <p:nvPr>
            <p:ph sz="half" idx="16"/>
          </p:nvPr>
        </p:nvSpPr>
        <p:spPr>
          <a:xfrm>
            <a:off x="465220" y="2153451"/>
            <a:ext cx="2535656" cy="3773257"/>
          </a:xfrm>
          <a:prstGeom prst="rect">
            <a:avLst/>
          </a:prstGeom>
        </p:spPr>
        <p:txBody>
          <a:bodyPr/>
          <a:lstStyle>
            <a:lvl1pPr>
              <a:lnSpc>
                <a:spcPct val="120000"/>
              </a:lnSpc>
              <a:spcAft>
                <a:spcPts val="0"/>
              </a:spcAft>
              <a:defRPr sz="1400" baseline="0"/>
            </a:lvl1pPr>
            <a:lvl2pPr>
              <a:lnSpc>
                <a:spcPct val="120000"/>
              </a:lnSpc>
              <a:spcBef>
                <a:spcPts val="750"/>
              </a:spcBef>
              <a:spcAft>
                <a:spcPts val="0"/>
              </a:spcAft>
              <a:defRPr sz="12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Content Placeholder 2"/>
          <p:cNvSpPr>
            <a:spLocks noGrp="1"/>
          </p:cNvSpPr>
          <p:nvPr>
            <p:ph sz="half" idx="17"/>
          </p:nvPr>
        </p:nvSpPr>
        <p:spPr>
          <a:xfrm>
            <a:off x="3304172" y="2151060"/>
            <a:ext cx="2535656" cy="3775648"/>
          </a:xfrm>
          <a:prstGeom prst="rect">
            <a:avLst/>
          </a:prstGeom>
        </p:spPr>
        <p:txBody>
          <a:bodyPr/>
          <a:lstStyle>
            <a:lvl1pPr>
              <a:lnSpc>
                <a:spcPct val="120000"/>
              </a:lnSpc>
              <a:spcAft>
                <a:spcPts val="0"/>
              </a:spcAft>
              <a:defRPr sz="1400" baseline="0"/>
            </a:lvl1pPr>
            <a:lvl2pPr>
              <a:lnSpc>
                <a:spcPct val="120000"/>
              </a:lnSpc>
              <a:spcBef>
                <a:spcPts val="750"/>
              </a:spcBef>
              <a:spcAft>
                <a:spcPts val="0"/>
              </a:spcAft>
              <a:defRPr sz="12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Content Placeholder 3"/>
          <p:cNvSpPr>
            <a:spLocks noGrp="1"/>
          </p:cNvSpPr>
          <p:nvPr>
            <p:ph sz="half" idx="18"/>
          </p:nvPr>
        </p:nvSpPr>
        <p:spPr>
          <a:xfrm>
            <a:off x="6159164" y="2151060"/>
            <a:ext cx="2535656" cy="3775648"/>
          </a:xfrm>
          <a:prstGeom prst="rect">
            <a:avLst/>
          </a:prstGeom>
        </p:spPr>
        <p:txBody>
          <a:bodyPr/>
          <a:lstStyle>
            <a:lvl1pPr>
              <a:lnSpc>
                <a:spcPct val="120000"/>
              </a:lnSpc>
              <a:spcAft>
                <a:spcPts val="0"/>
              </a:spcAft>
              <a:defRPr sz="1400" baseline="0"/>
            </a:lvl1pPr>
            <a:lvl2pPr>
              <a:lnSpc>
                <a:spcPct val="120000"/>
              </a:lnSpc>
              <a:spcBef>
                <a:spcPts val="750"/>
              </a:spcBef>
              <a:spcAft>
                <a:spcPts val="0"/>
              </a:spcAft>
              <a:defRPr sz="12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5" name="Text Placeholder 1"/>
          <p:cNvSpPr>
            <a:spLocks noGrp="1"/>
          </p:cNvSpPr>
          <p:nvPr>
            <p:ph type="body" idx="19" hasCustomPrompt="1"/>
          </p:nvPr>
        </p:nvSpPr>
        <p:spPr>
          <a:xfrm>
            <a:off x="3304171" y="1583308"/>
            <a:ext cx="2535656" cy="193899"/>
          </a:xfrm>
          <a:prstGeom prst="rect">
            <a:avLst/>
          </a:prstGeom>
        </p:spPr>
        <p:txBody>
          <a:bodyPr vert="horz" wrap="square" lIns="0" tIns="0" rIns="0" bIns="0" rtlCol="0" anchor="t" anchorCtr="0">
            <a:spAutoFit/>
          </a:bodyPr>
          <a:lstStyle>
            <a:lvl1pPr>
              <a:defRPr lang="en-US" sz="1400" b="1" dirty="0" smtClean="0">
                <a:solidFill>
                  <a:schemeClr val="tx1"/>
                </a:solidFill>
                <a:latin typeface="+mj-lt"/>
              </a:defRPr>
            </a:lvl1pPr>
          </a:lstStyle>
          <a:p>
            <a:pPr lvl="0">
              <a:buNone/>
            </a:pPr>
            <a:r>
              <a:rPr lang="en-US"/>
              <a:t>Chart / Table Title</a:t>
            </a:r>
          </a:p>
        </p:txBody>
      </p:sp>
      <p:sp>
        <p:nvSpPr>
          <p:cNvPr id="40" name="Text Placeholder 1"/>
          <p:cNvSpPr>
            <a:spLocks noGrp="1"/>
          </p:cNvSpPr>
          <p:nvPr>
            <p:ph type="body" idx="20" hasCustomPrompt="1"/>
          </p:nvPr>
        </p:nvSpPr>
        <p:spPr>
          <a:xfrm>
            <a:off x="6159163" y="1583308"/>
            <a:ext cx="2535656" cy="193899"/>
          </a:xfrm>
          <a:prstGeom prst="rect">
            <a:avLst/>
          </a:prstGeom>
        </p:spPr>
        <p:txBody>
          <a:bodyPr vert="horz" wrap="square" lIns="0" tIns="0" rIns="0" bIns="0" rtlCol="0" anchor="t" anchorCtr="0">
            <a:spAutoFit/>
          </a:bodyPr>
          <a:lstStyle>
            <a:lvl1pPr>
              <a:defRPr lang="en-US" sz="1400" b="1" dirty="0" smtClean="0">
                <a:solidFill>
                  <a:schemeClr val="tx1"/>
                </a:solidFill>
                <a:latin typeface="+mj-lt"/>
              </a:defRPr>
            </a:lvl1pPr>
          </a:lstStyle>
          <a:p>
            <a:pPr lvl="0">
              <a:buNone/>
            </a:pPr>
            <a:r>
              <a:rPr lang="en-US"/>
              <a:t>Chart / Table Title</a:t>
            </a:r>
          </a:p>
        </p:txBody>
      </p:sp>
      <p:sp>
        <p:nvSpPr>
          <p:cNvPr id="41" name="Text Placeholder 2"/>
          <p:cNvSpPr>
            <a:spLocks noGrp="1"/>
          </p:cNvSpPr>
          <p:nvPr>
            <p:ph type="body" idx="21" hasCustomPrompt="1"/>
          </p:nvPr>
        </p:nvSpPr>
        <p:spPr>
          <a:xfrm>
            <a:off x="3304171" y="1821833"/>
            <a:ext cx="2535656" cy="313932"/>
          </a:xfrm>
          <a:prstGeom prst="rect">
            <a:avLst/>
          </a:prstGeom>
        </p:spPr>
        <p:txBody>
          <a:bodyPr wrap="square" anchor="t" anchorCtr="0">
            <a:spAutoFit/>
          </a:bodyPr>
          <a:lstStyle>
            <a:lvl1pPr marL="0" indent="0">
              <a:lnSpc>
                <a:spcPct val="120000"/>
              </a:lnSpc>
              <a:spcAft>
                <a:spcPts val="0"/>
              </a:spcAft>
              <a:buNone/>
              <a:defRPr sz="1200" b="1" baseline="0">
                <a:solidFill>
                  <a:schemeClr val="tx1"/>
                </a:solidFill>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Subtitle</a:t>
            </a:r>
          </a:p>
        </p:txBody>
      </p:sp>
      <p:sp>
        <p:nvSpPr>
          <p:cNvPr id="42" name="Text Placeholder 2"/>
          <p:cNvSpPr>
            <a:spLocks noGrp="1"/>
          </p:cNvSpPr>
          <p:nvPr>
            <p:ph type="body" idx="22" hasCustomPrompt="1"/>
          </p:nvPr>
        </p:nvSpPr>
        <p:spPr>
          <a:xfrm>
            <a:off x="6159161" y="1825873"/>
            <a:ext cx="2535656" cy="313932"/>
          </a:xfrm>
          <a:prstGeom prst="rect">
            <a:avLst/>
          </a:prstGeom>
        </p:spPr>
        <p:txBody>
          <a:bodyPr wrap="square" anchor="t" anchorCtr="0">
            <a:spAutoFit/>
          </a:bodyPr>
          <a:lstStyle>
            <a:lvl1pPr marL="0" indent="0">
              <a:lnSpc>
                <a:spcPct val="120000"/>
              </a:lnSpc>
              <a:spcAft>
                <a:spcPts val="0"/>
              </a:spcAft>
              <a:buNone/>
              <a:defRPr sz="1200" b="1" baseline="0">
                <a:solidFill>
                  <a:schemeClr val="tx1"/>
                </a:solidFill>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Subtitle</a:t>
            </a:r>
          </a:p>
        </p:txBody>
      </p:sp>
      <p:sp>
        <p:nvSpPr>
          <p:cNvPr id="47"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32AD96C-90D7-42B4-AAA1-5760D64E1B74}" type="slidenum">
              <a:rPr lang="en-US" smtClean="0"/>
              <a:pPr/>
              <a:t>‹#›</a:t>
            </a:fld>
            <a:endParaRPr lang="en-US"/>
          </a:p>
        </p:txBody>
      </p:sp>
      <p:sp>
        <p:nvSpPr>
          <p:cNvPr id="15" name="Text Placeholder 2"/>
          <p:cNvSpPr>
            <a:spLocks noGrp="1"/>
          </p:cNvSpPr>
          <p:nvPr>
            <p:ph type="body" sz="quarter" idx="15"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6"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743876892"/>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4-Grid with Content">
    <p:spTree>
      <p:nvGrpSpPr>
        <p:cNvPr id="1" name=""/>
        <p:cNvGrpSpPr/>
        <p:nvPr/>
      </p:nvGrpSpPr>
      <p:grpSpPr>
        <a:xfrm>
          <a:off x="0" y="0"/>
          <a:ext cx="0" cy="0"/>
          <a:chOff x="0" y="0"/>
          <a:chExt cx="0" cy="0"/>
        </a:xfrm>
      </p:grpSpPr>
      <p:sp>
        <p:nvSpPr>
          <p:cNvPr id="21" name="Text Placeholder 1"/>
          <p:cNvSpPr>
            <a:spLocks noGrp="1"/>
          </p:cNvSpPr>
          <p:nvPr>
            <p:ph type="body" idx="1" hasCustomPrompt="1"/>
          </p:nvPr>
        </p:nvSpPr>
        <p:spPr>
          <a:xfrm>
            <a:off x="465221" y="1630153"/>
            <a:ext cx="4010732" cy="294452"/>
          </a:xfrm>
          <a:prstGeom prst="rect">
            <a:avLst/>
          </a:prstGeom>
        </p:spPr>
        <p:txBody>
          <a:bodyPr anchor="t" anchorCtr="0">
            <a:noAutofit/>
          </a:bodyPr>
          <a:lstStyle>
            <a:lvl1pPr marL="0" indent="0">
              <a:lnSpc>
                <a:spcPct val="120000"/>
              </a:lnSpc>
              <a:spcAft>
                <a:spcPts val="0"/>
              </a:spcAft>
              <a:buNone/>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Title</a:t>
            </a:r>
          </a:p>
        </p:txBody>
      </p:sp>
      <p:sp>
        <p:nvSpPr>
          <p:cNvPr id="23" name="Text Placeholder 2"/>
          <p:cNvSpPr>
            <a:spLocks noGrp="1"/>
          </p:cNvSpPr>
          <p:nvPr>
            <p:ph type="body" idx="2" hasCustomPrompt="1"/>
          </p:nvPr>
        </p:nvSpPr>
        <p:spPr>
          <a:xfrm>
            <a:off x="465221" y="1946108"/>
            <a:ext cx="4010732" cy="302656"/>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1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30" name="Text Placeholder 3"/>
          <p:cNvSpPr>
            <a:spLocks noGrp="1"/>
          </p:cNvSpPr>
          <p:nvPr>
            <p:ph type="body" sz="quarter" idx="3" hasCustomPrompt="1"/>
          </p:nvPr>
        </p:nvSpPr>
        <p:spPr>
          <a:xfrm>
            <a:off x="4668049" y="1630154"/>
            <a:ext cx="4026771" cy="294451"/>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Title</a:t>
            </a:r>
          </a:p>
        </p:txBody>
      </p:sp>
      <p:sp>
        <p:nvSpPr>
          <p:cNvPr id="31" name="Text Placeholder 4"/>
          <p:cNvSpPr>
            <a:spLocks noGrp="1"/>
          </p:cNvSpPr>
          <p:nvPr>
            <p:ph type="body" idx="4" hasCustomPrompt="1"/>
          </p:nvPr>
        </p:nvSpPr>
        <p:spPr>
          <a:xfrm>
            <a:off x="4668049" y="1946108"/>
            <a:ext cx="4026771" cy="302657"/>
          </a:xfrm>
          <a:prstGeom prst="rect">
            <a:avLst/>
          </a:prstGeom>
        </p:spPr>
        <p:txBody>
          <a:bodyPr anchor="t" anchorCtr="0">
            <a:noAutofit/>
          </a:bodyPr>
          <a:lstStyle>
            <a:lvl1pPr marL="0" indent="0">
              <a:lnSpc>
                <a:spcPct val="120000"/>
              </a:lnSpc>
              <a:spcAft>
                <a:spcPts val="0"/>
              </a:spcAft>
              <a:buNone/>
              <a:defRPr sz="11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Subtitle</a:t>
            </a:r>
          </a:p>
        </p:txBody>
      </p:sp>
      <p:sp>
        <p:nvSpPr>
          <p:cNvPr id="44" name="Text Placeholder 1"/>
          <p:cNvSpPr>
            <a:spLocks noGrp="1"/>
          </p:cNvSpPr>
          <p:nvPr>
            <p:ph type="body" idx="17" hasCustomPrompt="1"/>
          </p:nvPr>
        </p:nvSpPr>
        <p:spPr>
          <a:xfrm>
            <a:off x="465221" y="3940365"/>
            <a:ext cx="4010732" cy="294452"/>
          </a:xfrm>
          <a:prstGeom prst="rect">
            <a:avLst/>
          </a:prstGeom>
        </p:spPr>
        <p:txBody>
          <a:bodyPr anchor="t" anchorCtr="0">
            <a:noAutofit/>
          </a:bodyPr>
          <a:lstStyle>
            <a:lvl1pPr marL="0" indent="0">
              <a:lnSpc>
                <a:spcPct val="120000"/>
              </a:lnSpc>
              <a:spcAft>
                <a:spcPts val="0"/>
              </a:spcAft>
              <a:buNone/>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Title</a:t>
            </a:r>
          </a:p>
        </p:txBody>
      </p:sp>
      <p:sp>
        <p:nvSpPr>
          <p:cNvPr id="45" name="Text Placeholder 2"/>
          <p:cNvSpPr>
            <a:spLocks noGrp="1"/>
          </p:cNvSpPr>
          <p:nvPr>
            <p:ph type="body" idx="18" hasCustomPrompt="1"/>
          </p:nvPr>
        </p:nvSpPr>
        <p:spPr>
          <a:xfrm>
            <a:off x="465221" y="4248299"/>
            <a:ext cx="4010732" cy="302656"/>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1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47" name="Text Placeholder 3"/>
          <p:cNvSpPr>
            <a:spLocks noGrp="1"/>
          </p:cNvSpPr>
          <p:nvPr>
            <p:ph type="body" sz="quarter" idx="20" hasCustomPrompt="1"/>
          </p:nvPr>
        </p:nvSpPr>
        <p:spPr>
          <a:xfrm>
            <a:off x="4668049" y="3940366"/>
            <a:ext cx="4026771" cy="294451"/>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Title</a:t>
            </a:r>
          </a:p>
        </p:txBody>
      </p:sp>
      <p:sp>
        <p:nvSpPr>
          <p:cNvPr id="48" name="Text Placeholder 4"/>
          <p:cNvSpPr>
            <a:spLocks noGrp="1"/>
          </p:cNvSpPr>
          <p:nvPr>
            <p:ph type="body" idx="21" hasCustomPrompt="1"/>
          </p:nvPr>
        </p:nvSpPr>
        <p:spPr>
          <a:xfrm>
            <a:off x="4668049" y="4248299"/>
            <a:ext cx="4026771" cy="302657"/>
          </a:xfrm>
          <a:prstGeom prst="rect">
            <a:avLst/>
          </a:prstGeom>
        </p:spPr>
        <p:txBody>
          <a:bodyPr anchor="t" anchorCtr="0">
            <a:noAutofit/>
          </a:bodyPr>
          <a:lstStyle>
            <a:lvl1pPr marL="0" indent="0">
              <a:lnSpc>
                <a:spcPct val="120000"/>
              </a:lnSpc>
              <a:spcAft>
                <a:spcPts val="0"/>
              </a:spcAft>
              <a:buNone/>
              <a:defRPr sz="11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Subtitle</a:t>
            </a:r>
          </a:p>
        </p:txBody>
      </p:sp>
      <p:sp>
        <p:nvSpPr>
          <p:cNvPr id="51" name="Content Placeholder 1"/>
          <p:cNvSpPr>
            <a:spLocks noGrp="1"/>
          </p:cNvSpPr>
          <p:nvPr>
            <p:ph sz="half" idx="23"/>
          </p:nvPr>
        </p:nvSpPr>
        <p:spPr>
          <a:xfrm>
            <a:off x="465221" y="4550955"/>
            <a:ext cx="4010732"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2" name="Content Placeholder 1"/>
          <p:cNvSpPr>
            <a:spLocks noGrp="1"/>
          </p:cNvSpPr>
          <p:nvPr>
            <p:ph sz="half" idx="24"/>
          </p:nvPr>
        </p:nvSpPr>
        <p:spPr>
          <a:xfrm>
            <a:off x="465221" y="2246204"/>
            <a:ext cx="4010732"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3" name="Content Placeholder 1"/>
          <p:cNvSpPr>
            <a:spLocks noGrp="1"/>
          </p:cNvSpPr>
          <p:nvPr>
            <p:ph sz="half" idx="25"/>
          </p:nvPr>
        </p:nvSpPr>
        <p:spPr>
          <a:xfrm>
            <a:off x="4668049" y="4550955"/>
            <a:ext cx="4026771"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4" name="Content Placeholder 1"/>
          <p:cNvSpPr>
            <a:spLocks noGrp="1"/>
          </p:cNvSpPr>
          <p:nvPr>
            <p:ph sz="half" idx="26"/>
          </p:nvPr>
        </p:nvSpPr>
        <p:spPr>
          <a:xfrm>
            <a:off x="4668049" y="2246203"/>
            <a:ext cx="4026771"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2"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32AD96C-90D7-42B4-AAA1-5760D64E1B74}" type="slidenum">
              <a:rPr lang="en-US" smtClean="0"/>
              <a:pPr/>
              <a:t>‹#›</a:t>
            </a:fld>
            <a:endParaRPr lang="en-US"/>
          </a:p>
        </p:txBody>
      </p:sp>
      <p:sp>
        <p:nvSpPr>
          <p:cNvPr id="18" name="Text Placeholder 2"/>
          <p:cNvSpPr>
            <a:spLocks noGrp="1"/>
          </p:cNvSpPr>
          <p:nvPr>
            <p:ph type="body" sz="quarter" idx="15"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9"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1546921513"/>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6-Grid with Content">
    <p:spTree>
      <p:nvGrpSpPr>
        <p:cNvPr id="1" name=""/>
        <p:cNvGrpSpPr/>
        <p:nvPr/>
      </p:nvGrpSpPr>
      <p:grpSpPr>
        <a:xfrm>
          <a:off x="0" y="0"/>
          <a:ext cx="0" cy="0"/>
          <a:chOff x="0" y="0"/>
          <a:chExt cx="0" cy="0"/>
        </a:xfrm>
      </p:grpSpPr>
      <p:sp>
        <p:nvSpPr>
          <p:cNvPr id="26" name="Text Placeholder 3"/>
          <p:cNvSpPr>
            <a:spLocks noGrp="1"/>
          </p:cNvSpPr>
          <p:nvPr>
            <p:ph type="body" sz="quarter" idx="3" hasCustomPrompt="1"/>
          </p:nvPr>
        </p:nvSpPr>
        <p:spPr>
          <a:xfrm>
            <a:off x="3354045" y="1593782"/>
            <a:ext cx="2435910" cy="304956"/>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Title</a:t>
            </a:r>
          </a:p>
        </p:txBody>
      </p:sp>
      <p:sp>
        <p:nvSpPr>
          <p:cNvPr id="27" name="Text Placeholder 4"/>
          <p:cNvSpPr>
            <a:spLocks noGrp="1"/>
          </p:cNvSpPr>
          <p:nvPr>
            <p:ph type="body" idx="4" hasCustomPrompt="1"/>
          </p:nvPr>
        </p:nvSpPr>
        <p:spPr>
          <a:xfrm>
            <a:off x="3354045" y="1906122"/>
            <a:ext cx="2435910" cy="284947"/>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2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29" name="Text Placeholder 5"/>
          <p:cNvSpPr>
            <a:spLocks noGrp="1"/>
          </p:cNvSpPr>
          <p:nvPr>
            <p:ph type="body" idx="5" hasCustomPrompt="1"/>
          </p:nvPr>
        </p:nvSpPr>
        <p:spPr>
          <a:xfrm>
            <a:off x="465220" y="3858518"/>
            <a:ext cx="2435910" cy="307935"/>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Title</a:t>
            </a:r>
          </a:p>
        </p:txBody>
      </p:sp>
      <p:sp>
        <p:nvSpPr>
          <p:cNvPr id="32" name="Text Placeholder 6"/>
          <p:cNvSpPr>
            <a:spLocks noGrp="1"/>
          </p:cNvSpPr>
          <p:nvPr>
            <p:ph type="body" idx="6" hasCustomPrompt="1"/>
          </p:nvPr>
        </p:nvSpPr>
        <p:spPr>
          <a:xfrm>
            <a:off x="465220" y="4168610"/>
            <a:ext cx="2435910" cy="284947"/>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2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34" name="Text Placeholder 7"/>
          <p:cNvSpPr>
            <a:spLocks noGrp="1"/>
          </p:cNvSpPr>
          <p:nvPr>
            <p:ph type="body" idx="7" hasCustomPrompt="1"/>
          </p:nvPr>
        </p:nvSpPr>
        <p:spPr>
          <a:xfrm>
            <a:off x="3354045" y="3857787"/>
            <a:ext cx="2435910" cy="307935"/>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Title</a:t>
            </a:r>
          </a:p>
        </p:txBody>
      </p:sp>
      <p:sp>
        <p:nvSpPr>
          <p:cNvPr id="35" name="Text Placeholder 8"/>
          <p:cNvSpPr>
            <a:spLocks noGrp="1"/>
          </p:cNvSpPr>
          <p:nvPr>
            <p:ph type="body" idx="8" hasCustomPrompt="1"/>
          </p:nvPr>
        </p:nvSpPr>
        <p:spPr>
          <a:xfrm>
            <a:off x="3354045" y="4167879"/>
            <a:ext cx="2435910" cy="284947"/>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2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38" name="Text Placeholder 10"/>
          <p:cNvSpPr>
            <a:spLocks noGrp="1"/>
          </p:cNvSpPr>
          <p:nvPr>
            <p:ph type="body" idx="20" hasCustomPrompt="1"/>
          </p:nvPr>
        </p:nvSpPr>
        <p:spPr>
          <a:xfrm>
            <a:off x="6258909" y="1901314"/>
            <a:ext cx="2435910" cy="284947"/>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2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40" name="Text Placeholder 11"/>
          <p:cNvSpPr>
            <a:spLocks noGrp="1"/>
          </p:cNvSpPr>
          <p:nvPr>
            <p:ph type="body" idx="22" hasCustomPrompt="1"/>
          </p:nvPr>
        </p:nvSpPr>
        <p:spPr>
          <a:xfrm>
            <a:off x="6258910" y="3855445"/>
            <a:ext cx="2435910" cy="307935"/>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Title</a:t>
            </a:r>
          </a:p>
        </p:txBody>
      </p:sp>
      <p:sp>
        <p:nvSpPr>
          <p:cNvPr id="41" name="Text Placeholder 12"/>
          <p:cNvSpPr>
            <a:spLocks noGrp="1"/>
          </p:cNvSpPr>
          <p:nvPr>
            <p:ph type="body" idx="23" hasCustomPrompt="1"/>
          </p:nvPr>
        </p:nvSpPr>
        <p:spPr>
          <a:xfrm>
            <a:off x="6258910" y="4165537"/>
            <a:ext cx="2435910" cy="284947"/>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2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43" name="Text Placeholder 1"/>
          <p:cNvSpPr>
            <a:spLocks noGrp="1"/>
          </p:cNvSpPr>
          <p:nvPr>
            <p:ph type="body" idx="1" hasCustomPrompt="1"/>
          </p:nvPr>
        </p:nvSpPr>
        <p:spPr>
          <a:xfrm>
            <a:off x="465220" y="1602533"/>
            <a:ext cx="2435910" cy="307935"/>
          </a:xfrm>
          <a:prstGeom prst="rect">
            <a:avLst/>
          </a:prstGeom>
        </p:spPr>
        <p:txBody>
          <a:bodyPr anchor="t" anchorCtr="0">
            <a:noAutofit/>
          </a:bodyPr>
          <a:lstStyle>
            <a:lvl1pPr marL="0" indent="0">
              <a:lnSpc>
                <a:spcPct val="120000"/>
              </a:lnSpc>
              <a:spcAft>
                <a:spcPts val="0"/>
              </a:spcAft>
              <a:buNone/>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Chart / Table Title</a:t>
            </a:r>
          </a:p>
        </p:txBody>
      </p:sp>
      <p:sp>
        <p:nvSpPr>
          <p:cNvPr id="46" name="Text Placeholder 2"/>
          <p:cNvSpPr>
            <a:spLocks noGrp="1"/>
          </p:cNvSpPr>
          <p:nvPr>
            <p:ph type="body" idx="2" hasCustomPrompt="1"/>
          </p:nvPr>
        </p:nvSpPr>
        <p:spPr>
          <a:xfrm>
            <a:off x="465220" y="1910469"/>
            <a:ext cx="2435910" cy="284947"/>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200" b="1"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Subtitle</a:t>
            </a:r>
          </a:p>
        </p:txBody>
      </p:sp>
      <p:sp>
        <p:nvSpPr>
          <p:cNvPr id="50" name="Content Placeholder 1"/>
          <p:cNvSpPr>
            <a:spLocks noGrp="1"/>
          </p:cNvSpPr>
          <p:nvPr>
            <p:ph sz="half" idx="26"/>
          </p:nvPr>
        </p:nvSpPr>
        <p:spPr>
          <a:xfrm>
            <a:off x="465221" y="4456631"/>
            <a:ext cx="2435910"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75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5" name="Content Placeholder 1"/>
          <p:cNvSpPr>
            <a:spLocks noGrp="1"/>
          </p:cNvSpPr>
          <p:nvPr>
            <p:ph sz="half" idx="27"/>
          </p:nvPr>
        </p:nvSpPr>
        <p:spPr>
          <a:xfrm>
            <a:off x="3354045" y="4456631"/>
            <a:ext cx="2435910"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75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6" name="Content Placeholder 1"/>
          <p:cNvSpPr>
            <a:spLocks noGrp="1"/>
          </p:cNvSpPr>
          <p:nvPr>
            <p:ph sz="half" idx="28"/>
          </p:nvPr>
        </p:nvSpPr>
        <p:spPr>
          <a:xfrm>
            <a:off x="6258910" y="4453557"/>
            <a:ext cx="2435910"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75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7" name="Content Placeholder 1"/>
          <p:cNvSpPr>
            <a:spLocks noGrp="1"/>
          </p:cNvSpPr>
          <p:nvPr>
            <p:ph sz="half" idx="29"/>
          </p:nvPr>
        </p:nvSpPr>
        <p:spPr>
          <a:xfrm>
            <a:off x="465220" y="2204767"/>
            <a:ext cx="2435910"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100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8" name="Content Placeholder 1"/>
          <p:cNvSpPr>
            <a:spLocks noGrp="1"/>
          </p:cNvSpPr>
          <p:nvPr>
            <p:ph sz="half" idx="30"/>
          </p:nvPr>
        </p:nvSpPr>
        <p:spPr>
          <a:xfrm>
            <a:off x="3354044" y="2204767"/>
            <a:ext cx="2435910"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75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9" name="Content Placeholder 1"/>
          <p:cNvSpPr>
            <a:spLocks noGrp="1"/>
          </p:cNvSpPr>
          <p:nvPr>
            <p:ph sz="half" idx="31"/>
          </p:nvPr>
        </p:nvSpPr>
        <p:spPr>
          <a:xfrm>
            <a:off x="6258909" y="2192985"/>
            <a:ext cx="2435910" cy="1496919"/>
          </a:xfrm>
          <a:prstGeom prst="rect">
            <a:avLst/>
          </a:prstGeom>
        </p:spPr>
        <p:txBody>
          <a:bodyPr/>
          <a:lstStyle>
            <a:lvl1pPr>
              <a:lnSpc>
                <a:spcPct val="120000"/>
              </a:lnSpc>
              <a:spcAft>
                <a:spcPts val="0"/>
              </a:spcAft>
              <a:defRPr sz="1200" baseline="0"/>
            </a:lvl1pPr>
            <a:lvl2pPr>
              <a:lnSpc>
                <a:spcPct val="120000"/>
              </a:lnSpc>
              <a:spcBef>
                <a:spcPts val="750"/>
              </a:spcBef>
              <a:spcAft>
                <a:spcPts val="0"/>
              </a:spcAft>
              <a:defRPr sz="1000" baseline="0"/>
            </a:lvl2pPr>
            <a:lvl3pPr>
              <a:lnSpc>
                <a:spcPct val="120000"/>
              </a:lnSpc>
              <a:spcBef>
                <a:spcPts val="600"/>
              </a:spcBef>
              <a:spcAft>
                <a:spcPts val="0"/>
              </a:spcAft>
              <a:defRPr sz="1000" baseline="0"/>
            </a:lvl3pPr>
            <a:lvl4pPr>
              <a:lnSpc>
                <a:spcPct val="120000"/>
              </a:lnSpc>
              <a:spcBef>
                <a:spcPts val="600"/>
              </a:spcBef>
              <a:spcAft>
                <a:spcPts val="0"/>
              </a:spcAft>
              <a:defRPr sz="1000" baseline="0"/>
            </a:lvl4pPr>
            <a:lvl5pPr>
              <a:lnSpc>
                <a:spcPct val="120000"/>
              </a:lnSpc>
              <a:spcBef>
                <a:spcPts val="600"/>
              </a:spcBef>
              <a:spcAft>
                <a:spcPts val="0"/>
              </a:spcAft>
              <a:defRPr sz="750" baseline="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60" name="Text Placeholder 3"/>
          <p:cNvSpPr>
            <a:spLocks noGrp="1"/>
          </p:cNvSpPr>
          <p:nvPr>
            <p:ph type="body" sz="quarter" idx="32" hasCustomPrompt="1"/>
          </p:nvPr>
        </p:nvSpPr>
        <p:spPr>
          <a:xfrm>
            <a:off x="6258909" y="1593782"/>
            <a:ext cx="2435910" cy="304956"/>
          </a:xfrm>
          <a:prstGeom prst="rect">
            <a:avLst/>
          </a:prstGeom>
        </p:spPr>
        <p:txBody>
          <a:bodyPr anchor="t" anchorCtr="0">
            <a:noAutofit/>
          </a:bodyPr>
          <a:lstStyle>
            <a:lvl1pPr marL="0" marR="0" indent="0" algn="l" defTabSz="685800" rtl="0" eaLnBrk="1" fontAlgn="auto" latinLnBrk="0" hangingPunct="1">
              <a:lnSpc>
                <a:spcPct val="120000"/>
              </a:lnSpc>
              <a:spcBef>
                <a:spcPts val="1050"/>
              </a:spcBef>
              <a:spcAft>
                <a:spcPts val="0"/>
              </a:spcAft>
              <a:buClr>
                <a:schemeClr val="accent2"/>
              </a:buClr>
              <a:buSzTx/>
              <a:buFont typeface="Arial" panose="020B0604020202020204" pitchFamily="34" charset="0"/>
              <a:buNone/>
              <a:tabLst/>
              <a:defRPr sz="1400" b="1" baseline="0">
                <a:solidFill>
                  <a:schemeClr val="tx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marR="0" lvl="0" indent="0" algn="l" defTabSz="685800" rtl="0" eaLnBrk="1" fontAlgn="auto" latinLnBrk="0" hangingPunct="1">
              <a:lnSpc>
                <a:spcPct val="130000"/>
              </a:lnSpc>
              <a:spcBef>
                <a:spcPts val="1050"/>
              </a:spcBef>
              <a:spcAft>
                <a:spcPts val="0"/>
              </a:spcAft>
              <a:buClr>
                <a:schemeClr val="accent2"/>
              </a:buClr>
              <a:buSzTx/>
              <a:buFont typeface="Arial" panose="020B0604020202020204" pitchFamily="34" charset="0"/>
              <a:buNone/>
              <a:tabLst/>
              <a:defRPr/>
            </a:pPr>
            <a:r>
              <a:rPr lang="en-US"/>
              <a:t>Chart / Table Title</a:t>
            </a:r>
          </a:p>
        </p:txBody>
      </p:sp>
      <p:sp>
        <p:nvSpPr>
          <p:cNvPr id="52"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32AD96C-90D7-42B4-AAA1-5760D64E1B74}" type="slidenum">
              <a:rPr lang="en-US" smtClean="0"/>
              <a:pPr/>
              <a:t>‹#›</a:t>
            </a:fld>
            <a:endParaRPr lang="en-US"/>
          </a:p>
        </p:txBody>
      </p:sp>
      <p:sp>
        <p:nvSpPr>
          <p:cNvPr id="24" name="Text Placeholder 2"/>
          <p:cNvSpPr>
            <a:spLocks noGrp="1"/>
          </p:cNvSpPr>
          <p:nvPr>
            <p:ph type="body" sz="quarter" idx="15"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25"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4190785868"/>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4" name="Slide Number Placeholder 6">
            <a:extLst>
              <a:ext uri="{FF2B5EF4-FFF2-40B4-BE49-F238E27FC236}">
                <a16:creationId xmlns:a16="http://schemas.microsoft.com/office/drawing/2014/main" id="{6BFBF5A9-26B4-4C17-B9AE-A7E9D48D557E}"/>
              </a:ext>
            </a:extLst>
          </p:cNvPr>
          <p:cNvSpPr>
            <a:spLocks noGrp="1"/>
          </p:cNvSpPr>
          <p:nvPr>
            <p:ph type="sldNum" sz="quarter" idx="12"/>
          </p:nvPr>
        </p:nvSpPr>
        <p:spPr>
          <a:xfrm>
            <a:off x="8317832" y="6529137"/>
            <a:ext cx="376988" cy="256508"/>
          </a:xfrm>
          <a:prstGeom prst="rect">
            <a:avLst/>
          </a:prstGeom>
        </p:spPr>
        <p:txBody>
          <a:bodyPr/>
          <a:lstStyle>
            <a:lvl1pPr algn="r">
              <a:defRPr sz="750">
                <a:solidFill>
                  <a:schemeClr val="tx1"/>
                </a:solidFill>
              </a:defRPr>
            </a:lvl1pPr>
          </a:lstStyle>
          <a:p>
            <a:fld id="{069D06AC-0EEC-4315-9931-3E121FDFD7F4}" type="slidenum">
              <a:rPr lang="en-US" smtClean="0"/>
              <a:pPr/>
              <a:t>‹#›</a:t>
            </a:fld>
            <a:endParaRPr lang="en-US"/>
          </a:p>
        </p:txBody>
      </p:sp>
      <p:sp>
        <p:nvSpPr>
          <p:cNvPr id="3"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4006433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Logo__Maroon">
    <p:bg>
      <p:bgPr>
        <a:gradFill>
          <a:gsLst>
            <a:gs pos="35000">
              <a:srgbClr val="900507"/>
            </a:gs>
            <a:gs pos="91000">
              <a:srgbClr val="780507"/>
            </a:gs>
            <a:gs pos="0">
              <a:srgbClr val="9B0507"/>
            </a:gs>
            <a:gs pos="65000">
              <a:srgbClr val="870507"/>
            </a:gs>
          </a:gsLst>
          <a:lin ang="5400000" scaled="1"/>
        </a:gradFill>
        <a:effectLst/>
      </p:bgPr>
    </p:bg>
    <p:spTree>
      <p:nvGrpSpPr>
        <p:cNvPr id="1" name=""/>
        <p:cNvGrpSpPr/>
        <p:nvPr/>
      </p:nvGrpSpPr>
      <p:grpSpPr>
        <a:xfrm>
          <a:off x="0" y="0"/>
          <a:ext cx="0" cy="0"/>
          <a:chOff x="0" y="0"/>
          <a:chExt cx="0" cy="0"/>
        </a:xfrm>
      </p:grpSpPr>
      <p:pic>
        <p:nvPicPr>
          <p:cNvPr id="4" name="Picture 3" descr="Kenway Consul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2538" y="2839451"/>
            <a:ext cx="2962001" cy="1170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8291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Logo_Tan1">
    <p:bg>
      <p:bgPr>
        <a:solidFill>
          <a:srgbClr val="E9EAE2"/>
        </a:solidFill>
        <a:effectLst/>
      </p:bgPr>
    </p:bg>
    <p:spTree>
      <p:nvGrpSpPr>
        <p:cNvPr id="1" name=""/>
        <p:cNvGrpSpPr/>
        <p:nvPr/>
      </p:nvGrpSpPr>
      <p:grpSpPr>
        <a:xfrm>
          <a:off x="0" y="0"/>
          <a:ext cx="0" cy="0"/>
          <a:chOff x="0" y="0"/>
          <a:chExt cx="0" cy="0"/>
        </a:xfrm>
      </p:grpSpPr>
      <p:pic>
        <p:nvPicPr>
          <p:cNvPr id="4" name="Picture 3" descr="Kenway Consul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2538" y="2839451"/>
            <a:ext cx="2962001" cy="1170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4806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ogo_Grey">
    <p:bg>
      <p:bgPr>
        <a:solidFill>
          <a:srgbClr val="58585B"/>
        </a:solidFill>
        <a:effectLst/>
      </p:bgPr>
    </p:bg>
    <p:spTree>
      <p:nvGrpSpPr>
        <p:cNvPr id="1" name=""/>
        <p:cNvGrpSpPr/>
        <p:nvPr/>
      </p:nvGrpSpPr>
      <p:grpSpPr>
        <a:xfrm>
          <a:off x="0" y="0"/>
          <a:ext cx="0" cy="0"/>
          <a:chOff x="0" y="0"/>
          <a:chExt cx="0" cy="0"/>
        </a:xfrm>
      </p:grpSpPr>
      <p:pic>
        <p:nvPicPr>
          <p:cNvPr id="3" name="Picture 2" descr="Kenway Consul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2538" y="2839451"/>
            <a:ext cx="2962001" cy="1170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432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E54D4D14-7F74-4C25-B2CC-483612DDA90B}"/>
              </a:ext>
            </a:extLst>
          </p:cNvPr>
          <p:cNvPicPr>
            <a:picLocks/>
          </p:cNvPicPr>
          <p:nvPr/>
        </p:nvPicPr>
        <p:blipFill>
          <a:blip r:embed="rId2"/>
          <a:stretch>
            <a:fillRect/>
          </a:stretch>
        </p:blipFill>
        <p:spPr>
          <a:xfrm>
            <a:off x="-26289" y="5943600"/>
            <a:ext cx="9196578" cy="914400"/>
          </a:xfrm>
          <a:prstGeom prst="rect">
            <a:avLst/>
          </a:prstGeom>
        </p:spPr>
      </p:pic>
      <p:sp>
        <p:nvSpPr>
          <p:cNvPr id="2" name="Title 1">
            <a:extLst>
              <a:ext uri="{FF2B5EF4-FFF2-40B4-BE49-F238E27FC236}">
                <a16:creationId xmlns:a16="http://schemas.microsoft.com/office/drawing/2014/main" id="{3B70B26E-7F2C-441C-B97F-CCCC87B8FCB8}"/>
              </a:ext>
            </a:extLst>
          </p:cNvPr>
          <p:cNvSpPr>
            <a:spLocks noGrp="1"/>
          </p:cNvSpPr>
          <p:nvPr>
            <p:ph type="title" hasCustomPrompt="1"/>
          </p:nvPr>
        </p:nvSpPr>
        <p:spPr>
          <a:xfrm>
            <a:off x="623888" y="1596894"/>
            <a:ext cx="7896225" cy="955107"/>
          </a:xfrm>
          <a:prstGeom prst="rect">
            <a:avLst/>
          </a:prstGeom>
        </p:spPr>
        <p:txBody>
          <a:bodyPr anchor="ctr"/>
          <a:lstStyle>
            <a:lvl1pPr algn="ctr">
              <a:defRPr sz="4500"/>
            </a:lvl1pPr>
          </a:lstStyle>
          <a:p>
            <a:r>
              <a:rPr lang="en-US"/>
              <a:t>Title</a:t>
            </a:r>
          </a:p>
        </p:txBody>
      </p:sp>
      <p:sp>
        <p:nvSpPr>
          <p:cNvPr id="3" name="Text Placeholder 2">
            <a:extLst>
              <a:ext uri="{FF2B5EF4-FFF2-40B4-BE49-F238E27FC236}">
                <a16:creationId xmlns:a16="http://schemas.microsoft.com/office/drawing/2014/main" id="{570CCCDE-E4AB-43E8-B98D-97500BF3CBB9}"/>
              </a:ext>
            </a:extLst>
          </p:cNvPr>
          <p:cNvSpPr>
            <a:spLocks noGrp="1"/>
          </p:cNvSpPr>
          <p:nvPr>
            <p:ph type="body" idx="1" hasCustomPrompt="1"/>
          </p:nvPr>
        </p:nvSpPr>
        <p:spPr>
          <a:xfrm>
            <a:off x="623888" y="2616682"/>
            <a:ext cx="7896225" cy="720879"/>
          </a:xfrm>
          <a:prstGeom prst="rect">
            <a:avLst/>
          </a:prstGeom>
        </p:spPr>
        <p:txBody>
          <a:bodyPr anchor="ctr"/>
          <a:lstStyle>
            <a:lvl1pPr marL="0" indent="0" algn="ctr">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Caption</a:t>
            </a:r>
          </a:p>
        </p:txBody>
      </p:sp>
      <p:sp>
        <p:nvSpPr>
          <p:cNvPr id="7" name="Rectangle 6">
            <a:extLst>
              <a:ext uri="{FF2B5EF4-FFF2-40B4-BE49-F238E27FC236}">
                <a16:creationId xmlns:a16="http://schemas.microsoft.com/office/drawing/2014/main" id="{6098D4B5-1703-4527-92D7-CF92164F8412}"/>
              </a:ext>
            </a:extLst>
          </p:cNvPr>
          <p:cNvSpPr/>
          <p:nvPr/>
        </p:nvSpPr>
        <p:spPr>
          <a:xfrm>
            <a:off x="-26289" y="6585391"/>
            <a:ext cx="4396519" cy="307777"/>
          </a:xfrm>
          <a:prstGeom prst="rect">
            <a:avLst/>
          </a:prstGeom>
        </p:spPr>
        <p:txBody>
          <a:bodyPr wrap="square">
            <a:spAutoFit/>
          </a:bodyPr>
          <a:lstStyle/>
          <a:p>
            <a:pPr algn="l"/>
            <a:r>
              <a:rPr lang="en-US" sz="700">
                <a:solidFill>
                  <a:schemeClr val="tx1"/>
                </a:solidFill>
                <a:latin typeface="+mn-lt"/>
              </a:rPr>
              <a:t>The slides are protected under copyright law and November not be reproduced, in whole or in part, without the express written consent of the authors.© 2018 Kenway Consulting, Inc. All Rights Reserved.</a:t>
            </a:r>
          </a:p>
        </p:txBody>
      </p:sp>
      <p:cxnSp>
        <p:nvCxnSpPr>
          <p:cNvPr id="8" name="Straight Connector 7">
            <a:extLst>
              <a:ext uri="{FF2B5EF4-FFF2-40B4-BE49-F238E27FC236}">
                <a16:creationId xmlns:a16="http://schemas.microsoft.com/office/drawing/2014/main" id="{5D8D4FCA-76BF-49D6-83B6-B5DFDC40D3B7}"/>
              </a:ext>
            </a:extLst>
          </p:cNvPr>
          <p:cNvCxnSpPr>
            <a:cxnSpLocks/>
          </p:cNvCxnSpPr>
          <p:nvPr/>
        </p:nvCxnSpPr>
        <p:spPr>
          <a:xfrm>
            <a:off x="0" y="3388225"/>
            <a:ext cx="9144000" cy="0"/>
          </a:xfrm>
          <a:prstGeom prst="line">
            <a:avLst/>
          </a:prstGeom>
          <a:ln>
            <a:solidFill>
              <a:srgbClr val="900507"/>
            </a:solidFill>
          </a:ln>
        </p:spPr>
        <p:style>
          <a:lnRef idx="1">
            <a:schemeClr val="accent1"/>
          </a:lnRef>
          <a:fillRef idx="0">
            <a:schemeClr val="accent1"/>
          </a:fillRef>
          <a:effectRef idx="0">
            <a:schemeClr val="accent1"/>
          </a:effectRef>
          <a:fontRef idx="minor">
            <a:schemeClr val="tx1"/>
          </a:fontRef>
        </p:style>
      </p:cxnSp>
      <p:sp>
        <p:nvSpPr>
          <p:cNvPr id="12" name="Text Placeholder 11">
            <a:extLst>
              <a:ext uri="{FF2B5EF4-FFF2-40B4-BE49-F238E27FC236}">
                <a16:creationId xmlns:a16="http://schemas.microsoft.com/office/drawing/2014/main" id="{6D77EB9E-4F6B-4CBE-9194-217DAD023563}"/>
              </a:ext>
            </a:extLst>
          </p:cNvPr>
          <p:cNvSpPr>
            <a:spLocks noGrp="1"/>
          </p:cNvSpPr>
          <p:nvPr>
            <p:ph type="body" sz="quarter" idx="14" hasCustomPrompt="1"/>
          </p:nvPr>
        </p:nvSpPr>
        <p:spPr>
          <a:xfrm>
            <a:off x="623888" y="3433517"/>
            <a:ext cx="7896225" cy="833683"/>
          </a:xfrm>
          <a:prstGeom prst="rect">
            <a:avLst/>
          </a:prstGeom>
        </p:spPr>
        <p:txBody>
          <a:bodyPr anchor="ctr">
            <a:normAutofit/>
          </a:bodyPr>
          <a:lstStyle>
            <a:lvl1pPr marL="0" indent="0" algn="ctr">
              <a:lnSpc>
                <a:spcPct val="100000"/>
              </a:lnSpc>
              <a:buNone/>
              <a:defRPr sz="1350" baseline="0"/>
            </a:lvl1pPr>
          </a:lstStyle>
          <a:p>
            <a:pPr lvl="0"/>
            <a:r>
              <a:rPr lang="en-US"/>
              <a:t>Author(s) </a:t>
            </a:r>
          </a:p>
          <a:p>
            <a:pPr lvl="0"/>
            <a:r>
              <a:rPr lang="en-US"/>
              <a:t>Date</a:t>
            </a:r>
          </a:p>
        </p:txBody>
      </p:sp>
    </p:spTree>
    <p:extLst>
      <p:ext uri="{BB962C8B-B14F-4D97-AF65-F5344CB8AC3E}">
        <p14:creationId xmlns:p14="http://schemas.microsoft.com/office/powerpoint/2010/main" val="41900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5" name="Text Placeholder 2"/>
          <p:cNvSpPr>
            <a:spLocks noGrp="1"/>
          </p:cNvSpPr>
          <p:nvPr>
            <p:ph type="body" sz="quarter" idx="14"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9" name="Slide Number Placeholder 6">
            <a:extLst>
              <a:ext uri="{FF2B5EF4-FFF2-40B4-BE49-F238E27FC236}">
                <a16:creationId xmlns:a16="http://schemas.microsoft.com/office/drawing/2014/main" id="{6BFBF5A9-26B4-4C17-B9AE-A7E9D48D557E}"/>
              </a:ext>
            </a:extLst>
          </p:cNvPr>
          <p:cNvSpPr>
            <a:spLocks noGrp="1"/>
          </p:cNvSpPr>
          <p:nvPr>
            <p:ph type="sldNum" sz="quarter" idx="4"/>
          </p:nvPr>
        </p:nvSpPr>
        <p:spPr>
          <a:xfrm>
            <a:off x="8317832" y="6529137"/>
            <a:ext cx="376988" cy="256508"/>
          </a:xfrm>
          <a:prstGeom prst="rect">
            <a:avLst/>
          </a:prstGeom>
        </p:spPr>
        <p:txBody>
          <a:bodyPr anchor="ctr"/>
          <a:lstStyle>
            <a:lvl1pPr algn="r">
              <a:defRPr sz="750">
                <a:solidFill>
                  <a:schemeClr val="tx1"/>
                </a:solidFill>
              </a:defRPr>
            </a:lvl1pPr>
          </a:lstStyle>
          <a:p>
            <a:fld id="{032AD96C-90D7-42B4-AAA1-5760D64E1B74}" type="slidenum">
              <a:rPr lang="en-US" smtClean="0"/>
              <a:pPr/>
              <a:t>‹#›</a:t>
            </a:fld>
            <a:endParaRPr lang="en-US"/>
          </a:p>
        </p:txBody>
      </p:sp>
      <p:sp>
        <p:nvSpPr>
          <p:cNvPr id="7" name="Content Placeholder 3">
            <a:extLst>
              <a:ext uri="{FF2B5EF4-FFF2-40B4-BE49-F238E27FC236}">
                <a16:creationId xmlns:a16="http://schemas.microsoft.com/office/drawing/2014/main" id="{8997B6A0-7311-4BCF-9863-C4D8D9EBF106}"/>
              </a:ext>
            </a:extLst>
          </p:cNvPr>
          <p:cNvSpPr>
            <a:spLocks noGrp="1"/>
          </p:cNvSpPr>
          <p:nvPr>
            <p:ph sz="half" idx="2"/>
          </p:nvPr>
        </p:nvSpPr>
        <p:spPr>
          <a:xfrm>
            <a:off x="465220" y="1643047"/>
            <a:ext cx="8229601" cy="4348935"/>
          </a:xfrm>
          <a:prstGeom prst="rect">
            <a:avLst/>
          </a:prstGeom>
        </p:spPr>
        <p:txBody>
          <a:bodyPr/>
          <a:lstStyle>
            <a:lvl1pPr>
              <a:defRPr sz="1400"/>
            </a:lvl1pPr>
            <a:lvl2pPr>
              <a:defRPr sz="1200"/>
            </a:lvl2pPr>
            <a:lvl3pPr>
              <a:defRPr sz="1000"/>
            </a:lvl3pPr>
            <a:lvl4pPr>
              <a:defRPr sz="1000"/>
            </a:lvl4pPr>
            <a:lvl5pPr>
              <a:defRPr sz="1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199581239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Two Conten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E26D5E-ABE0-48F8-901D-C3D5C57F06DC}"/>
              </a:ext>
            </a:extLst>
          </p:cNvPr>
          <p:cNvSpPr>
            <a:spLocks noGrp="1"/>
          </p:cNvSpPr>
          <p:nvPr>
            <p:ph sz="half" idx="1"/>
          </p:nvPr>
        </p:nvSpPr>
        <p:spPr>
          <a:xfrm>
            <a:off x="465220" y="1637380"/>
            <a:ext cx="4049630" cy="4351941"/>
          </a:xfrm>
          <a:prstGeom prst="rect">
            <a:avLst/>
          </a:prstGeom>
        </p:spPr>
        <p:txBody>
          <a:bodyPr/>
          <a:lstStyle>
            <a:lvl1pPr>
              <a:defRPr sz="1400"/>
            </a:lvl1pPr>
            <a:lvl2pPr>
              <a:defRPr sz="1200"/>
            </a:lvl2pPr>
            <a:lvl3pPr>
              <a:defRPr sz="1000"/>
            </a:lvl3pPr>
            <a:lvl4pPr>
              <a:defRPr sz="100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4A279B-640B-4EDA-8038-45525D8BA5F7}"/>
              </a:ext>
            </a:extLst>
          </p:cNvPr>
          <p:cNvSpPr>
            <a:spLocks noGrp="1"/>
          </p:cNvSpPr>
          <p:nvPr>
            <p:ph sz="half" idx="2"/>
          </p:nvPr>
        </p:nvSpPr>
        <p:spPr>
          <a:xfrm>
            <a:off x="4629150" y="1647374"/>
            <a:ext cx="4065670" cy="4341947"/>
          </a:xfrm>
          <a:prstGeom prst="rect">
            <a:avLst/>
          </a:prstGeom>
        </p:spPr>
        <p:txBody>
          <a:bodyPr/>
          <a:lstStyle>
            <a:lvl1pPr>
              <a:defRPr sz="1400"/>
            </a:lvl1pPr>
            <a:lvl2pPr>
              <a:defRPr sz="1200"/>
            </a:lvl2pPr>
            <a:lvl3pPr>
              <a:defRPr sz="1000"/>
            </a:lvl3pPr>
            <a:lvl4pPr>
              <a:defRPr sz="100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6">
            <a:extLst>
              <a:ext uri="{FF2B5EF4-FFF2-40B4-BE49-F238E27FC236}">
                <a16:creationId xmlns:a16="http://schemas.microsoft.com/office/drawing/2014/main" id="{6BFBF5A9-26B4-4C17-B9AE-A7E9D48D557E}"/>
              </a:ext>
            </a:extLst>
          </p:cNvPr>
          <p:cNvSpPr>
            <a:spLocks noGrp="1"/>
          </p:cNvSpPr>
          <p:nvPr>
            <p:ph type="sldNum" sz="quarter" idx="4"/>
          </p:nvPr>
        </p:nvSpPr>
        <p:spPr>
          <a:xfrm>
            <a:off x="8317832" y="6529137"/>
            <a:ext cx="376988" cy="256508"/>
          </a:xfrm>
          <a:prstGeom prst="rect">
            <a:avLst/>
          </a:prstGeom>
        </p:spPr>
        <p:txBody>
          <a:bodyPr anchor="ctr"/>
          <a:lstStyle>
            <a:lvl1pPr algn="r">
              <a:defRPr sz="750">
                <a:solidFill>
                  <a:schemeClr val="tx1"/>
                </a:solidFill>
              </a:defRPr>
            </a:lvl1pPr>
          </a:lstStyle>
          <a:p>
            <a:fld id="{032AD96C-90D7-42B4-AAA1-5760D64E1B74}" type="slidenum">
              <a:rPr lang="en-US" smtClean="0"/>
              <a:pPr/>
              <a:t>‹#›</a:t>
            </a:fld>
            <a:endParaRPr lang="en-US"/>
          </a:p>
        </p:txBody>
      </p:sp>
      <p:sp>
        <p:nvSpPr>
          <p:cNvPr id="8" name="Text Placeholder 2"/>
          <p:cNvSpPr>
            <a:spLocks noGrp="1"/>
          </p:cNvSpPr>
          <p:nvPr>
            <p:ph type="body" sz="quarter" idx="15"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1"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411344153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3 Picture and Content">
    <p:spTree>
      <p:nvGrpSpPr>
        <p:cNvPr id="1" name=""/>
        <p:cNvGrpSpPr/>
        <p:nvPr/>
      </p:nvGrpSpPr>
      <p:grpSpPr>
        <a:xfrm>
          <a:off x="0" y="0"/>
          <a:ext cx="0" cy="0"/>
          <a:chOff x="0" y="0"/>
          <a:chExt cx="0" cy="0"/>
        </a:xfrm>
      </p:grpSpPr>
      <p:sp>
        <p:nvSpPr>
          <p:cNvPr id="9" name="Slide Number Placeholder 6">
            <a:extLst>
              <a:ext uri="{FF2B5EF4-FFF2-40B4-BE49-F238E27FC236}">
                <a16:creationId xmlns:a16="http://schemas.microsoft.com/office/drawing/2014/main" id="{6BFBF5A9-26B4-4C17-B9AE-A7E9D48D557E}"/>
              </a:ext>
            </a:extLst>
          </p:cNvPr>
          <p:cNvSpPr>
            <a:spLocks noGrp="1"/>
          </p:cNvSpPr>
          <p:nvPr>
            <p:ph type="sldNum" sz="quarter" idx="4"/>
          </p:nvPr>
        </p:nvSpPr>
        <p:spPr>
          <a:xfrm>
            <a:off x="8317832" y="6529137"/>
            <a:ext cx="376988" cy="256508"/>
          </a:xfrm>
          <a:prstGeom prst="rect">
            <a:avLst/>
          </a:prstGeom>
        </p:spPr>
        <p:txBody>
          <a:bodyPr anchor="ctr"/>
          <a:lstStyle>
            <a:lvl1pPr algn="r">
              <a:defRPr sz="750">
                <a:solidFill>
                  <a:schemeClr val="tx1"/>
                </a:solidFill>
              </a:defRPr>
            </a:lvl1pPr>
          </a:lstStyle>
          <a:p>
            <a:fld id="{069D06AC-0EEC-4315-9931-3E121FDFD7F4}" type="slidenum">
              <a:rPr lang="en-US" smtClean="0"/>
              <a:pPr/>
              <a:t>‹#›</a:t>
            </a:fld>
            <a:endParaRPr lang="en-US"/>
          </a:p>
        </p:txBody>
      </p:sp>
      <p:sp>
        <p:nvSpPr>
          <p:cNvPr id="7" name="Content Placeholder 1"/>
          <p:cNvSpPr>
            <a:spLocks noGrp="1"/>
          </p:cNvSpPr>
          <p:nvPr>
            <p:ph sz="quarter" idx="12"/>
          </p:nvPr>
        </p:nvSpPr>
        <p:spPr>
          <a:xfrm>
            <a:off x="457201" y="1676399"/>
            <a:ext cx="2542032" cy="4403725"/>
          </a:xfrm>
          <a:prstGeom prst="rect">
            <a:avLst/>
          </a:prstGeom>
        </p:spPr>
        <p:txBody>
          <a:bodyPr vert="horz" lIns="0" tIns="0" rIns="0" bIns="0" rtlCol="0">
            <a:noAutofit/>
          </a:bodyPr>
          <a:lstStyle>
            <a:lvl1pPr>
              <a:defRPr lang="en-US" sz="1400" baseline="0" dirty="0" smtClean="0"/>
            </a:lvl1pPr>
            <a:lvl2pPr>
              <a:defRPr lang="en-US" sz="1200" dirty="0" smtClean="0"/>
            </a:lvl2pPr>
            <a:lvl3pPr>
              <a:defRPr lang="en-US" sz="1000" dirty="0" smtClean="0"/>
            </a:lvl3pPr>
            <a:lvl4pPr>
              <a:defRPr lang="en-US" sz="1000" dirty="0" smtClean="0"/>
            </a:lvl4pPr>
            <a:lvl5pPr>
              <a:defRPr lang="en-US" sz="10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p:cNvSpPr>
            <a:spLocks noGrp="1"/>
          </p:cNvSpPr>
          <p:nvPr>
            <p:ph sz="quarter" idx="15"/>
          </p:nvPr>
        </p:nvSpPr>
        <p:spPr>
          <a:xfrm>
            <a:off x="3291840" y="1676399"/>
            <a:ext cx="5376862" cy="4403725"/>
          </a:xfrm>
          <a:prstGeom prst="rect">
            <a:avLst/>
          </a:prstGeom>
        </p:spPr>
        <p:txBody>
          <a:bodyPr vert="horz" lIns="0" tIns="0" rIns="0" bIns="0" rtlCol="0">
            <a:noAutofit/>
          </a:bodyPr>
          <a:lstStyle>
            <a:lvl1pPr>
              <a:defRPr lang="en-US" sz="1400" baseline="0" dirty="0" smtClean="0"/>
            </a:lvl1pPr>
            <a:lvl2pPr>
              <a:defRPr lang="en-US" sz="1200" dirty="0" smtClean="0"/>
            </a:lvl2pPr>
            <a:lvl3pPr>
              <a:defRPr lang="en-US" sz="1000" dirty="0" smtClean="0"/>
            </a:lvl3pPr>
            <a:lvl4pPr>
              <a:defRPr lang="en-US" sz="1000" dirty="0" smtClean="0"/>
            </a:lvl4pPr>
            <a:lvl5pPr>
              <a:defRPr lang="en-US" sz="10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2"/>
          <p:cNvSpPr>
            <a:spLocks noGrp="1"/>
          </p:cNvSpPr>
          <p:nvPr>
            <p:ph type="body" sz="quarter" idx="16" hasCustomPrompt="1"/>
          </p:nvPr>
        </p:nvSpPr>
        <p:spPr>
          <a:xfrm>
            <a:off x="465220" y="6188467"/>
            <a:ext cx="2326105" cy="261610"/>
          </a:xfrm>
          <a:prstGeom prst="rect">
            <a:avLst/>
          </a:prstGeom>
        </p:spPr>
        <p:txBody>
          <a:bodyPr anchor="ctr">
            <a:normAutofit/>
          </a:bodyPr>
          <a:lstStyle>
            <a:lvl1pPr marL="0" indent="0" algn="l">
              <a:buNone/>
              <a:defRPr sz="750" baseline="0"/>
            </a:lvl1pPr>
          </a:lstStyle>
          <a:p>
            <a:pPr lvl="0"/>
            <a:r>
              <a:rPr lang="en-US"/>
              <a:t>&lt;Footnote/Source&gt;</a:t>
            </a:r>
          </a:p>
        </p:txBody>
      </p:sp>
      <p:sp>
        <p:nvSpPr>
          <p:cNvPr id="13" name="Title 1">
            <a:extLst>
              <a:ext uri="{FF2B5EF4-FFF2-40B4-BE49-F238E27FC236}">
                <a16:creationId xmlns:a16="http://schemas.microsoft.com/office/drawing/2014/main" id="{2DA83F67-9589-4832-80E8-565DEEAA1D55}"/>
              </a:ext>
            </a:extLst>
          </p:cNvPr>
          <p:cNvSpPr>
            <a:spLocks noGrp="1"/>
          </p:cNvSpPr>
          <p:nvPr>
            <p:ph type="title"/>
          </p:nvPr>
        </p:nvSpPr>
        <p:spPr>
          <a:xfrm>
            <a:off x="465220" y="788790"/>
            <a:ext cx="8229601" cy="719166"/>
          </a:xfrm>
          <a:prstGeom prst="rect">
            <a:avLst/>
          </a:prstGeom>
        </p:spPr>
        <p:txBody>
          <a:bodyPr anchor="b">
            <a:normAutofit/>
          </a:bodyPr>
          <a:lstStyle>
            <a:lvl1pPr>
              <a:defRPr sz="2400" b="1"/>
            </a:lvl1pPr>
          </a:lstStyle>
          <a:p>
            <a:r>
              <a:rPr lang="en-US"/>
              <a:t>Click to edit Master title style</a:t>
            </a:r>
          </a:p>
        </p:txBody>
      </p:sp>
    </p:spTree>
    <p:extLst>
      <p:ext uri="{BB962C8B-B14F-4D97-AF65-F5344CB8AC3E}">
        <p14:creationId xmlns:p14="http://schemas.microsoft.com/office/powerpoint/2010/main" val="25435299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3.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4925083"/>
      </p:ext>
    </p:extLst>
  </p:cSld>
  <p:clrMap bg1="lt1" tx1="dk1" bg2="lt2" tx2="dk2" accent1="accent1" accent2="accent2" accent3="accent3" accent4="accent4" accent5="accent5" accent6="accent6" hlink="hlink" folHlink="folHlink"/>
  <p:sldLayoutIdLst>
    <p:sldLayoutId id="2147483766" r:id="rId1"/>
    <p:sldLayoutId id="2147483750" r:id="rId2"/>
    <p:sldLayoutId id="2147483761" r:id="rId3"/>
    <p:sldLayoutId id="2147483762" r:id="rId4"/>
    <p:sldLayoutId id="2147483763" r:id="rId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2B523AB-A8DA-4F63-B8B2-2235EED6F112}"/>
              </a:ext>
            </a:extLst>
          </p:cNvPr>
          <p:cNvSpPr/>
          <p:nvPr/>
        </p:nvSpPr>
        <p:spPr>
          <a:xfrm>
            <a:off x="0" y="0"/>
            <a:ext cx="9144000" cy="538639"/>
          </a:xfrm>
          <a:prstGeom prst="rect">
            <a:avLst/>
          </a:prstGeom>
          <a:gradFill>
            <a:gsLst>
              <a:gs pos="35000">
                <a:srgbClr val="900507"/>
              </a:gs>
              <a:gs pos="91000">
                <a:srgbClr val="780507"/>
              </a:gs>
              <a:gs pos="0">
                <a:srgbClr val="9B0507"/>
              </a:gs>
              <a:gs pos="65000">
                <a:srgbClr val="87050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750" b="0" i="0" kern="1200">
                <a:solidFill>
                  <a:schemeClr val="lt1"/>
                </a:solidFill>
                <a:effectLst/>
                <a:latin typeface="+mn-lt"/>
                <a:ea typeface="+mn-ea"/>
                <a:cs typeface="+mn-cs"/>
              </a:rPr>
              <a:t>© 2019 </a:t>
            </a:r>
            <a:r>
              <a:rPr lang="en-US" sz="750"/>
              <a:t>Kenway Consulting, Inc. All Rights Reserved.</a:t>
            </a:r>
          </a:p>
        </p:txBody>
      </p:sp>
      <p:grpSp>
        <p:nvGrpSpPr>
          <p:cNvPr id="33" name="Group 32"/>
          <p:cNvGrpSpPr/>
          <p:nvPr/>
        </p:nvGrpSpPr>
        <p:grpSpPr>
          <a:xfrm>
            <a:off x="-913456" y="1508090"/>
            <a:ext cx="743133" cy="340739"/>
            <a:chOff x="-914399" y="1554480"/>
            <a:chExt cx="743133" cy="340739"/>
          </a:xfrm>
        </p:grpSpPr>
        <p:sp>
          <p:nvSpPr>
            <p:cNvPr id="34" name="TextBox 33"/>
            <p:cNvSpPr txBox="1"/>
            <p:nvPr/>
          </p:nvSpPr>
          <p:spPr>
            <a:xfrm>
              <a:off x="-914399" y="1645920"/>
              <a:ext cx="742190" cy="249299"/>
            </a:xfrm>
            <a:prstGeom prst="rect">
              <a:avLst/>
            </a:prstGeom>
            <a:noFill/>
          </p:spPr>
          <p:txBody>
            <a:bodyPr wrap="none" lIns="0" tIns="0" rIns="0" bIns="0" rtlCol="0" anchor="b" anchorCtr="0">
              <a:spAutoFit/>
            </a:bodyPr>
            <a:lstStyle>
              <a:defPPr>
                <a:defRPr lang="en-US"/>
              </a:defPPr>
              <a:lvl1pPr>
                <a:defRPr sz="900" b="1" baseline="0">
                  <a:solidFill>
                    <a:srgbClr val="A2A2A2"/>
                  </a:solidFill>
                </a:defRPr>
              </a:lvl1pPr>
            </a:lstStyle>
            <a:p>
              <a:pPr lvl="0" algn="r">
                <a:lnSpc>
                  <a:spcPct val="90000"/>
                </a:lnSpc>
              </a:pPr>
              <a:r>
                <a:rPr lang="en-US">
                  <a:solidFill>
                    <a:schemeClr val="bg1">
                      <a:lumMod val="65000"/>
                    </a:schemeClr>
                  </a:solidFill>
                </a:rPr>
                <a:t>Place content</a:t>
              </a:r>
              <a:br>
                <a:rPr lang="en-US">
                  <a:solidFill>
                    <a:schemeClr val="bg1">
                      <a:lumMod val="65000"/>
                    </a:schemeClr>
                  </a:solidFill>
                </a:rPr>
              </a:br>
              <a:r>
                <a:rPr lang="en-US">
                  <a:solidFill>
                    <a:schemeClr val="bg1">
                      <a:lumMod val="65000"/>
                    </a:schemeClr>
                  </a:solidFill>
                </a:rPr>
                <a:t>below  this line</a:t>
              </a:r>
            </a:p>
          </p:txBody>
        </p:sp>
        <p:cxnSp>
          <p:nvCxnSpPr>
            <p:cNvPr id="35" name="Straight Connector 34"/>
            <p:cNvCxnSpPr/>
            <p:nvPr/>
          </p:nvCxnSpPr>
          <p:spPr>
            <a:xfrm>
              <a:off x="-913456" y="1554480"/>
              <a:ext cx="74219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9314323" y="1508090"/>
            <a:ext cx="742191" cy="368756"/>
            <a:chOff x="9372600" y="1554163"/>
            <a:chExt cx="742191" cy="368756"/>
          </a:xfrm>
        </p:grpSpPr>
        <p:cxnSp>
          <p:nvCxnSpPr>
            <p:cNvPr id="39" name="Straight Connector 38"/>
            <p:cNvCxnSpPr/>
            <p:nvPr/>
          </p:nvCxnSpPr>
          <p:spPr>
            <a:xfrm>
              <a:off x="9372600" y="1554163"/>
              <a:ext cx="74219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9372600" y="1645920"/>
              <a:ext cx="705321" cy="276999"/>
            </a:xfrm>
            <a:prstGeom prst="rect">
              <a:avLst/>
            </a:prstGeom>
            <a:noFill/>
          </p:spPr>
          <p:txBody>
            <a:bodyPr wrap="none" lIns="0" tIns="0" rIns="0" bIns="0" rtlCol="0">
              <a:spAutoFit/>
            </a:bodyPr>
            <a:lstStyle/>
            <a:p>
              <a:pPr algn="l"/>
              <a:r>
                <a:rPr lang="en-US" sz="900" b="1" baseline="0">
                  <a:solidFill>
                    <a:schemeClr val="bg1">
                      <a:lumMod val="65000"/>
                    </a:schemeClr>
                  </a:solidFill>
                </a:rPr>
                <a:t>Place content</a:t>
              </a:r>
              <a:br>
                <a:rPr lang="en-US" sz="900" b="1" baseline="0">
                  <a:solidFill>
                    <a:schemeClr val="bg1">
                      <a:lumMod val="65000"/>
                    </a:schemeClr>
                  </a:solidFill>
                </a:rPr>
              </a:br>
              <a:r>
                <a:rPr lang="en-US" sz="900" b="1" baseline="0">
                  <a:solidFill>
                    <a:schemeClr val="bg1">
                      <a:lumMod val="65000"/>
                    </a:schemeClr>
                  </a:solidFill>
                </a:rPr>
                <a:t>below this line</a:t>
              </a:r>
            </a:p>
          </p:txBody>
        </p:sp>
      </p:grpSp>
      <p:cxnSp>
        <p:nvCxnSpPr>
          <p:cNvPr id="43" name="Straight Connector 42"/>
          <p:cNvCxnSpPr/>
          <p:nvPr/>
        </p:nvCxnSpPr>
        <p:spPr>
          <a:xfrm>
            <a:off x="-913456" y="6491922"/>
            <a:ext cx="74219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182101" y="6195631"/>
            <a:ext cx="1009892" cy="249299"/>
          </a:xfrm>
          <a:prstGeom prst="rect">
            <a:avLst/>
          </a:prstGeom>
          <a:noFill/>
        </p:spPr>
        <p:txBody>
          <a:bodyPr wrap="none" lIns="0" tIns="0" rIns="0" bIns="0" rtlCol="0" anchor="b" anchorCtr="0">
            <a:spAutoFit/>
          </a:bodyPr>
          <a:lstStyle>
            <a:defPPr>
              <a:defRPr lang="en-US"/>
            </a:defPPr>
            <a:lvl1pPr>
              <a:defRPr sz="900" b="1" baseline="0">
                <a:solidFill>
                  <a:srgbClr val="A2A2A2"/>
                </a:solidFill>
              </a:defRPr>
            </a:lvl1pPr>
          </a:lstStyle>
          <a:p>
            <a:pPr lvl="0" algn="r">
              <a:lnSpc>
                <a:spcPct val="90000"/>
              </a:lnSpc>
            </a:pPr>
            <a:r>
              <a:rPr lang="en-US">
                <a:solidFill>
                  <a:schemeClr val="bg1">
                    <a:lumMod val="65000"/>
                  </a:schemeClr>
                </a:solidFill>
              </a:rPr>
              <a:t>Source and</a:t>
            </a:r>
            <a:br>
              <a:rPr lang="en-US">
                <a:solidFill>
                  <a:schemeClr val="bg1">
                    <a:lumMod val="65000"/>
                  </a:schemeClr>
                </a:solidFill>
              </a:rPr>
            </a:br>
            <a:r>
              <a:rPr lang="en-US">
                <a:solidFill>
                  <a:schemeClr val="bg1">
                    <a:lumMod val="65000"/>
                  </a:schemeClr>
                </a:solidFill>
              </a:rPr>
              <a:t>Footnotes Guideline</a:t>
            </a:r>
          </a:p>
        </p:txBody>
      </p:sp>
      <p:cxnSp>
        <p:nvCxnSpPr>
          <p:cNvPr id="49" name="Straight Connector 48">
            <a:extLst>
              <a:ext uri="{FF2B5EF4-FFF2-40B4-BE49-F238E27FC236}">
                <a16:creationId xmlns:a16="http://schemas.microsoft.com/office/drawing/2014/main" id="{84A6715D-05EF-4BDB-A768-E7850390E080}"/>
              </a:ext>
            </a:extLst>
          </p:cNvPr>
          <p:cNvCxnSpPr>
            <a:cxnSpLocks/>
          </p:cNvCxnSpPr>
          <p:nvPr/>
        </p:nvCxnSpPr>
        <p:spPr>
          <a:xfrm>
            <a:off x="465220" y="6489681"/>
            <a:ext cx="8229600" cy="0"/>
          </a:xfrm>
          <a:prstGeom prst="line">
            <a:avLst/>
          </a:prstGeom>
          <a:ln>
            <a:solidFill>
              <a:srgbClr val="900507"/>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4A6715D-05EF-4BDB-A768-E7850390E080}"/>
              </a:ext>
            </a:extLst>
          </p:cNvPr>
          <p:cNvCxnSpPr>
            <a:cxnSpLocks/>
          </p:cNvCxnSpPr>
          <p:nvPr/>
        </p:nvCxnSpPr>
        <p:spPr>
          <a:xfrm>
            <a:off x="448345" y="1508090"/>
            <a:ext cx="8229600" cy="0"/>
          </a:xfrm>
          <a:prstGeom prst="line">
            <a:avLst/>
          </a:prstGeom>
          <a:ln>
            <a:solidFill>
              <a:srgbClr val="900507"/>
            </a:solidFill>
          </a:ln>
        </p:spPr>
        <p:style>
          <a:lnRef idx="1">
            <a:schemeClr val="accent1"/>
          </a:lnRef>
          <a:fillRef idx="0">
            <a:schemeClr val="accent1"/>
          </a:fillRef>
          <a:effectRef idx="0">
            <a:schemeClr val="accent1"/>
          </a:effectRef>
          <a:fontRef idx="minor">
            <a:schemeClr val="tx1"/>
          </a:fontRef>
        </p:style>
      </p:cxnSp>
      <p:sp>
        <p:nvSpPr>
          <p:cNvPr id="52" name="Slide Number Placeholder 6">
            <a:extLst>
              <a:ext uri="{FF2B5EF4-FFF2-40B4-BE49-F238E27FC236}">
                <a16:creationId xmlns:a16="http://schemas.microsoft.com/office/drawing/2014/main" id="{6BFBF5A9-26B4-4C17-B9AE-A7E9D48D557E}"/>
              </a:ext>
            </a:extLst>
          </p:cNvPr>
          <p:cNvSpPr>
            <a:spLocks noGrp="1"/>
          </p:cNvSpPr>
          <p:nvPr>
            <p:ph type="sldNum" sz="quarter" idx="4"/>
          </p:nvPr>
        </p:nvSpPr>
        <p:spPr>
          <a:xfrm>
            <a:off x="8317832" y="6529137"/>
            <a:ext cx="376988" cy="256508"/>
          </a:xfrm>
          <a:prstGeom prst="rect">
            <a:avLst/>
          </a:prstGeom>
        </p:spPr>
        <p:txBody>
          <a:bodyPr anchor="ctr"/>
          <a:lstStyle>
            <a:lvl1pPr algn="r">
              <a:defRPr sz="750">
                <a:solidFill>
                  <a:schemeClr val="tx1"/>
                </a:solidFill>
              </a:defRPr>
            </a:lvl1pPr>
          </a:lstStyle>
          <a:p>
            <a:fld id="{032AD96C-90D7-42B4-AAA1-5760D64E1B74}" type="slidenum">
              <a:rPr lang="en-US" smtClean="0"/>
              <a:pPr/>
              <a:t>‹#›</a:t>
            </a:fld>
            <a:endParaRPr lang="en-US"/>
          </a:p>
        </p:txBody>
      </p:sp>
      <p:sp>
        <p:nvSpPr>
          <p:cNvPr id="60" name="Text Placeholder 2"/>
          <p:cNvSpPr txBox="1">
            <a:spLocks/>
          </p:cNvSpPr>
          <p:nvPr/>
        </p:nvSpPr>
        <p:spPr>
          <a:xfrm>
            <a:off x="5959640" y="6529137"/>
            <a:ext cx="2326105" cy="256508"/>
          </a:xfrm>
          <a:prstGeom prst="rect">
            <a:avLst/>
          </a:prstGeom>
        </p:spPr>
        <p:txBody>
          <a:bodyPr anchor="ctr">
            <a:normAutofit/>
          </a:bodyPr>
          <a:lstStyle>
            <a:lvl1pPr marL="0" indent="0" algn="r" defTabSz="914400" rtl="0" eaLnBrk="1" latinLnBrk="0" hangingPunct="1">
              <a:lnSpc>
                <a:spcPct val="90000"/>
              </a:lnSpc>
              <a:spcBef>
                <a:spcPts val="1000"/>
              </a:spcBef>
              <a:buFont typeface="Arial" panose="020B0604020202020204" pitchFamily="34" charset="0"/>
              <a:buNone/>
              <a:defRPr sz="75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Internal Monthly Status</a:t>
            </a:r>
          </a:p>
        </p:txBody>
      </p:sp>
      <p:cxnSp>
        <p:nvCxnSpPr>
          <p:cNvPr id="20" name="Straight Connector 19"/>
          <p:cNvCxnSpPr/>
          <p:nvPr/>
        </p:nvCxnSpPr>
        <p:spPr>
          <a:xfrm>
            <a:off x="8682988" y="-430530"/>
            <a:ext cx="0" cy="25783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693150" y="-452043"/>
            <a:ext cx="974947" cy="369332"/>
          </a:xfrm>
          <a:prstGeom prst="rect">
            <a:avLst/>
          </a:prstGeom>
          <a:noFill/>
        </p:spPr>
        <p:txBody>
          <a:bodyPr wrap="none" rtlCol="0">
            <a:spAutoFit/>
          </a:bodyPr>
          <a:lstStyle/>
          <a:p>
            <a:pPr algn="l"/>
            <a:r>
              <a:rPr lang="en-US" sz="900" b="1" baseline="0">
                <a:solidFill>
                  <a:schemeClr val="bg1">
                    <a:lumMod val="65000"/>
                  </a:schemeClr>
                </a:solidFill>
              </a:rPr>
              <a:t>No content right</a:t>
            </a:r>
            <a:br>
              <a:rPr lang="en-US" sz="900" b="1" baseline="0">
                <a:solidFill>
                  <a:schemeClr val="bg1">
                    <a:lumMod val="65000"/>
                  </a:schemeClr>
                </a:solidFill>
              </a:rPr>
            </a:br>
            <a:r>
              <a:rPr lang="en-US" sz="900" b="1" baseline="0">
                <a:solidFill>
                  <a:schemeClr val="bg1">
                    <a:lumMod val="65000"/>
                  </a:schemeClr>
                </a:solidFill>
              </a:rPr>
              <a:t>of this line</a:t>
            </a:r>
          </a:p>
        </p:txBody>
      </p:sp>
      <p:cxnSp>
        <p:nvCxnSpPr>
          <p:cNvPr id="22" name="Straight Connector 21"/>
          <p:cNvCxnSpPr/>
          <p:nvPr/>
        </p:nvCxnSpPr>
        <p:spPr>
          <a:xfrm>
            <a:off x="457994" y="-430530"/>
            <a:ext cx="0" cy="25783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62840" y="-452043"/>
            <a:ext cx="910826" cy="369332"/>
          </a:xfrm>
          <a:prstGeom prst="rect">
            <a:avLst/>
          </a:prstGeom>
          <a:noFill/>
        </p:spPr>
        <p:txBody>
          <a:bodyPr wrap="none" rtlCol="0">
            <a:spAutoFit/>
          </a:bodyPr>
          <a:lstStyle/>
          <a:p>
            <a:pPr algn="r"/>
            <a:r>
              <a:rPr lang="en-US" sz="900" b="1" baseline="0">
                <a:solidFill>
                  <a:schemeClr val="bg1">
                    <a:lumMod val="65000"/>
                  </a:schemeClr>
                </a:solidFill>
              </a:rPr>
              <a:t>No content left</a:t>
            </a:r>
            <a:br>
              <a:rPr lang="en-US" sz="900" b="1" baseline="0">
                <a:solidFill>
                  <a:schemeClr val="bg1">
                    <a:lumMod val="65000"/>
                  </a:schemeClr>
                </a:solidFill>
              </a:rPr>
            </a:br>
            <a:r>
              <a:rPr lang="en-US" sz="900" b="1" baseline="0">
                <a:solidFill>
                  <a:schemeClr val="bg1">
                    <a:lumMod val="65000"/>
                  </a:schemeClr>
                </a:solidFill>
              </a:rPr>
              <a:t>of this line</a:t>
            </a:r>
          </a:p>
        </p:txBody>
      </p:sp>
      <p:sp>
        <p:nvSpPr>
          <p:cNvPr id="27" name="TextBox 26"/>
          <p:cNvSpPr txBox="1"/>
          <p:nvPr/>
        </p:nvSpPr>
        <p:spPr>
          <a:xfrm>
            <a:off x="-491695" y="7066280"/>
            <a:ext cx="939681" cy="369332"/>
          </a:xfrm>
          <a:prstGeom prst="rect">
            <a:avLst/>
          </a:prstGeom>
          <a:noFill/>
        </p:spPr>
        <p:txBody>
          <a:bodyPr wrap="none" rtlCol="0">
            <a:spAutoFit/>
          </a:bodyPr>
          <a:lstStyle/>
          <a:p>
            <a:pPr algn="r"/>
            <a:r>
              <a:rPr lang="en-US" sz="900" b="1" baseline="0">
                <a:solidFill>
                  <a:schemeClr val="bg1">
                    <a:lumMod val="65000"/>
                  </a:schemeClr>
                </a:solidFill>
              </a:rPr>
              <a:t>No content left</a:t>
            </a:r>
            <a:br>
              <a:rPr lang="en-US" sz="900" b="1" baseline="0">
                <a:solidFill>
                  <a:schemeClr val="bg1">
                    <a:lumMod val="65000"/>
                  </a:schemeClr>
                </a:solidFill>
              </a:rPr>
            </a:br>
            <a:r>
              <a:rPr lang="en-US" sz="900" b="1" baseline="0">
                <a:solidFill>
                  <a:schemeClr val="bg1">
                    <a:lumMod val="65000"/>
                  </a:schemeClr>
                </a:solidFill>
              </a:rPr>
              <a:t>of this line</a:t>
            </a:r>
          </a:p>
        </p:txBody>
      </p:sp>
      <p:sp>
        <p:nvSpPr>
          <p:cNvPr id="28" name="TextBox 27"/>
          <p:cNvSpPr txBox="1"/>
          <p:nvPr/>
        </p:nvSpPr>
        <p:spPr>
          <a:xfrm>
            <a:off x="8693150" y="7066280"/>
            <a:ext cx="1010213" cy="369332"/>
          </a:xfrm>
          <a:prstGeom prst="rect">
            <a:avLst/>
          </a:prstGeom>
          <a:noFill/>
        </p:spPr>
        <p:txBody>
          <a:bodyPr wrap="none" rtlCol="0">
            <a:spAutoFit/>
          </a:bodyPr>
          <a:lstStyle/>
          <a:p>
            <a:pPr algn="l"/>
            <a:r>
              <a:rPr lang="en-US" sz="900" b="1" baseline="0">
                <a:solidFill>
                  <a:schemeClr val="bg1">
                    <a:lumMod val="65000"/>
                  </a:schemeClr>
                </a:solidFill>
              </a:rPr>
              <a:t>No content right</a:t>
            </a:r>
            <a:br>
              <a:rPr lang="en-US" sz="900" b="1" baseline="0">
                <a:solidFill>
                  <a:schemeClr val="bg1">
                    <a:lumMod val="65000"/>
                  </a:schemeClr>
                </a:solidFill>
              </a:rPr>
            </a:br>
            <a:r>
              <a:rPr lang="en-US" sz="900" b="1" baseline="0">
                <a:solidFill>
                  <a:schemeClr val="bg1">
                    <a:lumMod val="65000"/>
                  </a:schemeClr>
                </a:solidFill>
              </a:rPr>
              <a:t>of this line</a:t>
            </a:r>
          </a:p>
        </p:txBody>
      </p:sp>
      <p:cxnSp>
        <p:nvCxnSpPr>
          <p:cNvPr id="3" name="Straight Connector 2"/>
          <p:cNvCxnSpPr/>
          <p:nvPr/>
        </p:nvCxnSpPr>
        <p:spPr>
          <a:xfrm flipV="1">
            <a:off x="457994" y="7066280"/>
            <a:ext cx="0" cy="369332"/>
          </a:xfrm>
          <a:prstGeom prst="line">
            <a:avLst/>
          </a:prstGeom>
          <a:ln>
            <a:solidFill>
              <a:schemeClr val="bg1">
                <a:lumMod val="75000"/>
              </a:schemeClr>
            </a:solidFill>
          </a:ln>
        </p:spPr>
        <p:style>
          <a:lnRef idx="2">
            <a:schemeClr val="accent3"/>
          </a:lnRef>
          <a:fillRef idx="0">
            <a:schemeClr val="accent3"/>
          </a:fillRef>
          <a:effectRef idx="1">
            <a:schemeClr val="accent3"/>
          </a:effectRef>
          <a:fontRef idx="minor">
            <a:schemeClr val="tx1"/>
          </a:fontRef>
        </p:style>
      </p:cxnSp>
      <p:cxnSp>
        <p:nvCxnSpPr>
          <p:cNvPr id="29" name="Straight Connector 28"/>
          <p:cNvCxnSpPr/>
          <p:nvPr/>
        </p:nvCxnSpPr>
        <p:spPr>
          <a:xfrm flipV="1">
            <a:off x="8705667" y="7066280"/>
            <a:ext cx="0" cy="369332"/>
          </a:xfrm>
          <a:prstGeom prst="line">
            <a:avLst/>
          </a:prstGeom>
          <a:ln>
            <a:solidFill>
              <a:schemeClr val="bg1">
                <a:lumMod val="75000"/>
              </a:schemeClr>
            </a:solidFill>
          </a:ln>
        </p:spPr>
        <p:style>
          <a:lnRef idx="2">
            <a:schemeClr val="accent3"/>
          </a:lnRef>
          <a:fillRef idx="0">
            <a:schemeClr val="accent3"/>
          </a:fillRef>
          <a:effectRef idx="1">
            <a:schemeClr val="accent3"/>
          </a:effectRef>
          <a:fontRef idx="minor">
            <a:schemeClr val="tx1"/>
          </a:fontRef>
        </p:style>
      </p:cxnSp>
      <p:sp>
        <p:nvSpPr>
          <p:cNvPr id="24" name="Text Placeholder 2"/>
          <p:cNvSpPr txBox="1">
            <a:spLocks/>
          </p:cNvSpPr>
          <p:nvPr/>
        </p:nvSpPr>
        <p:spPr>
          <a:xfrm>
            <a:off x="465221" y="6541560"/>
            <a:ext cx="1240487" cy="256508"/>
          </a:xfrm>
          <a:prstGeom prst="rect">
            <a:avLst/>
          </a:prstGeom>
        </p:spPr>
        <p:txBody>
          <a:bodyPr anchor="ctr">
            <a:normAutofit/>
          </a:bodyPr>
          <a:lstStyle>
            <a:lvl1pPr marL="0" indent="0" algn="r" defTabSz="914400" rtl="0" eaLnBrk="1" latinLnBrk="0" hangingPunct="1">
              <a:lnSpc>
                <a:spcPct val="90000"/>
              </a:lnSpc>
              <a:spcBef>
                <a:spcPts val="1000"/>
              </a:spcBef>
              <a:buFont typeface="Arial" panose="020B0604020202020204" pitchFamily="34" charset="0"/>
              <a:buNone/>
              <a:defRPr sz="75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en-US"/>
              <a:t>November 2019</a:t>
            </a:r>
          </a:p>
        </p:txBody>
      </p:sp>
      <p:grpSp>
        <p:nvGrpSpPr>
          <p:cNvPr id="25" name="Group 24"/>
          <p:cNvGrpSpPr/>
          <p:nvPr/>
        </p:nvGrpSpPr>
        <p:grpSpPr>
          <a:xfrm>
            <a:off x="-913456" y="1508090"/>
            <a:ext cx="743133" cy="340739"/>
            <a:chOff x="-914399" y="1554480"/>
            <a:chExt cx="743133" cy="340739"/>
          </a:xfrm>
        </p:grpSpPr>
        <p:sp>
          <p:nvSpPr>
            <p:cNvPr id="26" name="TextBox 25"/>
            <p:cNvSpPr txBox="1"/>
            <p:nvPr/>
          </p:nvSpPr>
          <p:spPr>
            <a:xfrm>
              <a:off x="-914399" y="1645920"/>
              <a:ext cx="742190" cy="249299"/>
            </a:xfrm>
            <a:prstGeom prst="rect">
              <a:avLst/>
            </a:prstGeom>
            <a:noFill/>
          </p:spPr>
          <p:txBody>
            <a:bodyPr wrap="none" lIns="0" tIns="0" rIns="0" bIns="0" rtlCol="0" anchor="b" anchorCtr="0">
              <a:spAutoFit/>
            </a:bodyPr>
            <a:lstStyle>
              <a:defPPr>
                <a:defRPr lang="en-US"/>
              </a:defPPr>
              <a:lvl1pPr>
                <a:defRPr sz="900" b="1" baseline="0">
                  <a:solidFill>
                    <a:srgbClr val="A2A2A2"/>
                  </a:solidFill>
                </a:defRPr>
              </a:lvl1pPr>
            </a:lstStyle>
            <a:p>
              <a:pPr lvl="0" algn="r">
                <a:lnSpc>
                  <a:spcPct val="90000"/>
                </a:lnSpc>
              </a:pPr>
              <a:r>
                <a:rPr lang="en-US"/>
                <a:t>Place content</a:t>
              </a:r>
              <a:br>
                <a:rPr lang="en-US"/>
              </a:br>
              <a:r>
                <a:rPr lang="en-US"/>
                <a:t>below  this line</a:t>
              </a:r>
            </a:p>
          </p:txBody>
        </p:sp>
        <p:cxnSp>
          <p:nvCxnSpPr>
            <p:cNvPr id="30" name="Straight Connector 29"/>
            <p:cNvCxnSpPr/>
            <p:nvPr/>
          </p:nvCxnSpPr>
          <p:spPr>
            <a:xfrm>
              <a:off x="-913456" y="1554480"/>
              <a:ext cx="74219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a:xfrm>
            <a:off x="-501977" y="1325210"/>
            <a:ext cx="331654"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01977" y="1050573"/>
            <a:ext cx="331654"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36" name="Group 35"/>
          <p:cNvGrpSpPr/>
          <p:nvPr/>
        </p:nvGrpSpPr>
        <p:grpSpPr>
          <a:xfrm>
            <a:off x="9314323" y="1508090"/>
            <a:ext cx="742191" cy="368756"/>
            <a:chOff x="9372600" y="1554163"/>
            <a:chExt cx="742191" cy="368756"/>
          </a:xfrm>
        </p:grpSpPr>
        <p:cxnSp>
          <p:nvCxnSpPr>
            <p:cNvPr id="37" name="Straight Connector 36"/>
            <p:cNvCxnSpPr/>
            <p:nvPr/>
          </p:nvCxnSpPr>
          <p:spPr>
            <a:xfrm>
              <a:off x="9372600" y="1554163"/>
              <a:ext cx="742191"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9372600" y="1645920"/>
              <a:ext cx="742191" cy="276999"/>
            </a:xfrm>
            <a:prstGeom prst="rect">
              <a:avLst/>
            </a:prstGeom>
            <a:noFill/>
          </p:spPr>
          <p:txBody>
            <a:bodyPr wrap="none" lIns="0" tIns="0" rIns="0" bIns="0" rtlCol="0">
              <a:spAutoFit/>
            </a:bodyPr>
            <a:lstStyle/>
            <a:p>
              <a:pPr algn="l"/>
              <a:r>
                <a:rPr lang="en-US" sz="900" b="1" baseline="0">
                  <a:solidFill>
                    <a:srgbClr val="A2A2A2"/>
                  </a:solidFill>
                </a:rPr>
                <a:t>Place content</a:t>
              </a:r>
              <a:br>
                <a:rPr lang="en-US" sz="900" b="1" baseline="0">
                  <a:solidFill>
                    <a:srgbClr val="A2A2A2"/>
                  </a:solidFill>
                </a:rPr>
              </a:br>
              <a:r>
                <a:rPr lang="en-US" sz="900" b="1" baseline="0">
                  <a:solidFill>
                    <a:srgbClr val="A2A2A2"/>
                  </a:solidFill>
                </a:rPr>
                <a:t>below this line</a:t>
              </a:r>
            </a:p>
          </p:txBody>
        </p:sp>
      </p:grpSp>
      <p:cxnSp>
        <p:nvCxnSpPr>
          <p:cNvPr id="42" name="Straight Connector 41"/>
          <p:cNvCxnSpPr/>
          <p:nvPr/>
        </p:nvCxnSpPr>
        <p:spPr>
          <a:xfrm>
            <a:off x="-913456" y="6491922"/>
            <a:ext cx="74219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1182101" y="6195631"/>
            <a:ext cx="1009892" cy="249299"/>
          </a:xfrm>
          <a:prstGeom prst="rect">
            <a:avLst/>
          </a:prstGeom>
          <a:noFill/>
        </p:spPr>
        <p:txBody>
          <a:bodyPr wrap="none" lIns="0" tIns="0" rIns="0" bIns="0" rtlCol="0" anchor="b" anchorCtr="0">
            <a:spAutoFit/>
          </a:bodyPr>
          <a:lstStyle>
            <a:defPPr>
              <a:defRPr lang="en-US"/>
            </a:defPPr>
            <a:lvl1pPr>
              <a:defRPr sz="900" b="1" baseline="0">
                <a:solidFill>
                  <a:srgbClr val="A2A2A2"/>
                </a:solidFill>
              </a:defRPr>
            </a:lvl1pPr>
          </a:lstStyle>
          <a:p>
            <a:pPr lvl="0" algn="r">
              <a:lnSpc>
                <a:spcPct val="90000"/>
              </a:lnSpc>
            </a:pPr>
            <a:r>
              <a:rPr lang="en-US"/>
              <a:t>Source and</a:t>
            </a:r>
            <a:br>
              <a:rPr lang="en-US"/>
            </a:br>
            <a:r>
              <a:rPr lang="en-US"/>
              <a:t>Footnotes Guideline</a:t>
            </a:r>
          </a:p>
        </p:txBody>
      </p:sp>
      <p:cxnSp>
        <p:nvCxnSpPr>
          <p:cNvPr id="46" name="Straight Connector 45"/>
          <p:cNvCxnSpPr/>
          <p:nvPr/>
        </p:nvCxnSpPr>
        <p:spPr>
          <a:xfrm>
            <a:off x="8682988" y="-430530"/>
            <a:ext cx="0" cy="25783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8693150" y="-452043"/>
            <a:ext cx="974947" cy="369332"/>
          </a:xfrm>
          <a:prstGeom prst="rect">
            <a:avLst/>
          </a:prstGeom>
          <a:noFill/>
        </p:spPr>
        <p:txBody>
          <a:bodyPr wrap="none" rtlCol="0">
            <a:spAutoFit/>
          </a:bodyPr>
          <a:lstStyle/>
          <a:p>
            <a:pPr algn="l"/>
            <a:r>
              <a:rPr lang="en-US" sz="900" b="1" baseline="0">
                <a:solidFill>
                  <a:schemeClr val="bg1">
                    <a:lumMod val="65000"/>
                  </a:schemeClr>
                </a:solidFill>
              </a:rPr>
              <a:t>No content right</a:t>
            </a:r>
            <a:br>
              <a:rPr lang="en-US" sz="900" b="1" baseline="0">
                <a:solidFill>
                  <a:schemeClr val="bg1">
                    <a:lumMod val="65000"/>
                  </a:schemeClr>
                </a:solidFill>
              </a:rPr>
            </a:br>
            <a:r>
              <a:rPr lang="en-US" sz="900" b="1" baseline="0">
                <a:solidFill>
                  <a:schemeClr val="bg1">
                    <a:lumMod val="65000"/>
                  </a:schemeClr>
                </a:solidFill>
              </a:rPr>
              <a:t>of this line</a:t>
            </a:r>
          </a:p>
        </p:txBody>
      </p:sp>
      <p:cxnSp>
        <p:nvCxnSpPr>
          <p:cNvPr id="48" name="Straight Connector 47"/>
          <p:cNvCxnSpPr/>
          <p:nvPr/>
        </p:nvCxnSpPr>
        <p:spPr>
          <a:xfrm>
            <a:off x="457994" y="-430530"/>
            <a:ext cx="0" cy="25783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462840" y="-452043"/>
            <a:ext cx="910826" cy="369332"/>
          </a:xfrm>
          <a:prstGeom prst="rect">
            <a:avLst/>
          </a:prstGeom>
          <a:noFill/>
        </p:spPr>
        <p:txBody>
          <a:bodyPr wrap="none" rtlCol="0">
            <a:spAutoFit/>
          </a:bodyPr>
          <a:lstStyle/>
          <a:p>
            <a:pPr algn="r"/>
            <a:r>
              <a:rPr lang="en-US" sz="900" b="1" baseline="0">
                <a:solidFill>
                  <a:schemeClr val="bg1">
                    <a:lumMod val="65000"/>
                  </a:schemeClr>
                </a:solidFill>
              </a:rPr>
              <a:t>No content left</a:t>
            </a:r>
            <a:br>
              <a:rPr lang="en-US" sz="900" b="1" baseline="0">
                <a:solidFill>
                  <a:schemeClr val="bg1">
                    <a:lumMod val="65000"/>
                  </a:schemeClr>
                </a:solidFill>
              </a:rPr>
            </a:br>
            <a:r>
              <a:rPr lang="en-US" sz="900" b="1" baseline="0">
                <a:solidFill>
                  <a:schemeClr val="bg1">
                    <a:lumMod val="65000"/>
                  </a:schemeClr>
                </a:solidFill>
              </a:rPr>
              <a:t>of this line</a:t>
            </a:r>
          </a:p>
        </p:txBody>
      </p:sp>
      <p:sp>
        <p:nvSpPr>
          <p:cNvPr id="53" name="TextBox 52"/>
          <p:cNvSpPr txBox="1"/>
          <p:nvPr/>
        </p:nvSpPr>
        <p:spPr>
          <a:xfrm>
            <a:off x="-491695" y="7066280"/>
            <a:ext cx="939681" cy="369332"/>
          </a:xfrm>
          <a:prstGeom prst="rect">
            <a:avLst/>
          </a:prstGeom>
          <a:noFill/>
        </p:spPr>
        <p:txBody>
          <a:bodyPr wrap="none" rtlCol="0">
            <a:spAutoFit/>
          </a:bodyPr>
          <a:lstStyle/>
          <a:p>
            <a:pPr algn="r"/>
            <a:r>
              <a:rPr lang="en-US" sz="900" b="1" baseline="0">
                <a:solidFill>
                  <a:schemeClr val="bg1">
                    <a:lumMod val="65000"/>
                  </a:schemeClr>
                </a:solidFill>
              </a:rPr>
              <a:t>No content left</a:t>
            </a:r>
            <a:br>
              <a:rPr lang="en-US" sz="900" b="1" baseline="0">
                <a:solidFill>
                  <a:schemeClr val="bg1">
                    <a:lumMod val="65000"/>
                  </a:schemeClr>
                </a:solidFill>
              </a:rPr>
            </a:br>
            <a:r>
              <a:rPr lang="en-US" sz="900" b="1" baseline="0">
                <a:solidFill>
                  <a:schemeClr val="bg1">
                    <a:lumMod val="65000"/>
                  </a:schemeClr>
                </a:solidFill>
              </a:rPr>
              <a:t>of this line</a:t>
            </a:r>
          </a:p>
        </p:txBody>
      </p:sp>
      <p:sp>
        <p:nvSpPr>
          <p:cNvPr id="54" name="TextBox 53"/>
          <p:cNvSpPr txBox="1"/>
          <p:nvPr/>
        </p:nvSpPr>
        <p:spPr>
          <a:xfrm>
            <a:off x="8693150" y="7066280"/>
            <a:ext cx="1010213" cy="369332"/>
          </a:xfrm>
          <a:prstGeom prst="rect">
            <a:avLst/>
          </a:prstGeom>
          <a:noFill/>
        </p:spPr>
        <p:txBody>
          <a:bodyPr wrap="none" rtlCol="0">
            <a:spAutoFit/>
          </a:bodyPr>
          <a:lstStyle/>
          <a:p>
            <a:pPr algn="l"/>
            <a:r>
              <a:rPr lang="en-US" sz="900" b="1" baseline="0">
                <a:solidFill>
                  <a:schemeClr val="bg1">
                    <a:lumMod val="65000"/>
                  </a:schemeClr>
                </a:solidFill>
              </a:rPr>
              <a:t>No content right</a:t>
            </a:r>
            <a:br>
              <a:rPr lang="en-US" sz="900" b="1" baseline="0">
                <a:solidFill>
                  <a:schemeClr val="bg1">
                    <a:lumMod val="65000"/>
                  </a:schemeClr>
                </a:solidFill>
              </a:rPr>
            </a:br>
            <a:r>
              <a:rPr lang="en-US" sz="900" b="1" baseline="0">
                <a:solidFill>
                  <a:schemeClr val="bg1">
                    <a:lumMod val="65000"/>
                  </a:schemeClr>
                </a:solidFill>
              </a:rPr>
              <a:t>of this line</a:t>
            </a:r>
          </a:p>
        </p:txBody>
      </p:sp>
      <p:cxnSp>
        <p:nvCxnSpPr>
          <p:cNvPr id="55" name="Straight Connector 54"/>
          <p:cNvCxnSpPr/>
          <p:nvPr/>
        </p:nvCxnSpPr>
        <p:spPr>
          <a:xfrm flipV="1">
            <a:off x="457994" y="7066280"/>
            <a:ext cx="0" cy="369332"/>
          </a:xfrm>
          <a:prstGeom prst="line">
            <a:avLst/>
          </a:prstGeom>
          <a:ln>
            <a:solidFill>
              <a:schemeClr val="bg1">
                <a:lumMod val="75000"/>
              </a:schemeClr>
            </a:solidFill>
          </a:ln>
        </p:spPr>
        <p:style>
          <a:lnRef idx="2">
            <a:schemeClr val="accent3"/>
          </a:lnRef>
          <a:fillRef idx="0">
            <a:schemeClr val="accent3"/>
          </a:fillRef>
          <a:effectRef idx="1">
            <a:schemeClr val="accent3"/>
          </a:effectRef>
          <a:fontRef idx="minor">
            <a:schemeClr val="tx1"/>
          </a:fontRef>
        </p:style>
      </p:cxnSp>
      <p:cxnSp>
        <p:nvCxnSpPr>
          <p:cNvPr id="56" name="Straight Connector 55"/>
          <p:cNvCxnSpPr/>
          <p:nvPr/>
        </p:nvCxnSpPr>
        <p:spPr>
          <a:xfrm flipV="1">
            <a:off x="8705667" y="7066280"/>
            <a:ext cx="0" cy="369332"/>
          </a:xfrm>
          <a:prstGeom prst="line">
            <a:avLst/>
          </a:prstGeom>
          <a:ln>
            <a:solidFill>
              <a:schemeClr val="bg1">
                <a:lumMod val="75000"/>
              </a:schemeClr>
            </a:solidFill>
          </a:ln>
        </p:spPr>
        <p:style>
          <a:lnRef idx="2">
            <a:schemeClr val="accent3"/>
          </a:lnRef>
          <a:fillRef idx="0">
            <a:schemeClr val="accent3"/>
          </a:fillRef>
          <a:effectRef idx="1">
            <a:schemeClr val="accent3"/>
          </a:effectRef>
          <a:fontRef idx="minor">
            <a:schemeClr val="tx1"/>
          </a:fontRef>
        </p:style>
      </p:cxnSp>
      <p:sp>
        <p:nvSpPr>
          <p:cNvPr id="2" name="Title Placeholder 1"/>
          <p:cNvSpPr>
            <a:spLocks noGrp="1"/>
          </p:cNvSpPr>
          <p:nvPr>
            <p:ph type="title"/>
          </p:nvPr>
        </p:nvSpPr>
        <p:spPr>
          <a:xfrm>
            <a:off x="465111" y="807586"/>
            <a:ext cx="8212833" cy="698619"/>
          </a:xfrm>
          <a:prstGeom prst="rect">
            <a:avLst/>
          </a:prstGeom>
        </p:spPr>
        <p:txBody>
          <a:bodyPr vert="horz" lIns="91440" tIns="45720" rIns="91440" bIns="45720" rtlCol="0" anchor="b">
            <a:normAutofit/>
          </a:bodyPr>
          <a:lstStyle/>
          <a:p>
            <a:r>
              <a:rPr lang="en-US"/>
              <a:t>Click to edit Master title</a:t>
            </a:r>
          </a:p>
        </p:txBody>
      </p:sp>
      <p:pic>
        <p:nvPicPr>
          <p:cNvPr id="58" name="Picture 57">
            <a:extLst>
              <a:ext uri="{FF2B5EF4-FFF2-40B4-BE49-F238E27FC236}">
                <a16:creationId xmlns:a16="http://schemas.microsoft.com/office/drawing/2014/main" id="{3CE4F80A-1DF0-4235-9DCF-A800DC45624D}"/>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2688" y="6282"/>
            <a:ext cx="1639649" cy="657883"/>
          </a:xfrm>
          <a:prstGeom prst="rect">
            <a:avLst/>
          </a:prstGeom>
        </p:spPr>
      </p:pic>
    </p:spTree>
    <p:extLst>
      <p:ext uri="{BB962C8B-B14F-4D97-AF65-F5344CB8AC3E}">
        <p14:creationId xmlns:p14="http://schemas.microsoft.com/office/powerpoint/2010/main" val="2268669212"/>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hf hdr="0" ftr="0" dt="0"/>
  <p:txStyles>
    <p:titleStyle>
      <a:lvl1pPr algn="l" defTabSz="914400" rtl="0" eaLnBrk="1" latinLnBrk="0" hangingPunct="1">
        <a:lnSpc>
          <a:spcPct val="90000"/>
        </a:lnSpc>
        <a:spcBef>
          <a:spcPct val="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75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2B523AB-A8DA-4F63-B8B2-2235EED6F112}"/>
              </a:ext>
            </a:extLst>
          </p:cNvPr>
          <p:cNvSpPr/>
          <p:nvPr/>
        </p:nvSpPr>
        <p:spPr>
          <a:xfrm>
            <a:off x="0" y="0"/>
            <a:ext cx="9144000" cy="538639"/>
          </a:xfrm>
          <a:prstGeom prst="rect">
            <a:avLst/>
          </a:prstGeom>
          <a:gradFill>
            <a:gsLst>
              <a:gs pos="35000">
                <a:srgbClr val="900507"/>
              </a:gs>
              <a:gs pos="91000">
                <a:srgbClr val="780507"/>
              </a:gs>
              <a:gs pos="0">
                <a:srgbClr val="9B0507"/>
              </a:gs>
              <a:gs pos="65000">
                <a:srgbClr val="87050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750" b="0" i="0" kern="1200">
                <a:solidFill>
                  <a:schemeClr val="lt1"/>
                </a:solidFill>
                <a:effectLst/>
                <a:latin typeface="+mn-lt"/>
                <a:ea typeface="+mn-ea"/>
                <a:cs typeface="+mn-cs"/>
              </a:rPr>
              <a:t>© 2019 </a:t>
            </a:r>
            <a:r>
              <a:rPr lang="en-US" sz="750"/>
              <a:t>Kenway Consulting, Inc. All Rights Reserved.</a:t>
            </a:r>
          </a:p>
        </p:txBody>
      </p:sp>
      <p:grpSp>
        <p:nvGrpSpPr>
          <p:cNvPr id="33" name="Group 32"/>
          <p:cNvGrpSpPr/>
          <p:nvPr/>
        </p:nvGrpSpPr>
        <p:grpSpPr>
          <a:xfrm>
            <a:off x="-913456" y="1508090"/>
            <a:ext cx="743133" cy="340739"/>
            <a:chOff x="-914399" y="1554480"/>
            <a:chExt cx="743133" cy="340739"/>
          </a:xfrm>
        </p:grpSpPr>
        <p:sp>
          <p:nvSpPr>
            <p:cNvPr id="34" name="TextBox 33"/>
            <p:cNvSpPr txBox="1"/>
            <p:nvPr/>
          </p:nvSpPr>
          <p:spPr>
            <a:xfrm>
              <a:off x="-914399" y="1645920"/>
              <a:ext cx="742190" cy="249299"/>
            </a:xfrm>
            <a:prstGeom prst="rect">
              <a:avLst/>
            </a:prstGeom>
            <a:noFill/>
          </p:spPr>
          <p:txBody>
            <a:bodyPr wrap="none" lIns="0" tIns="0" rIns="0" bIns="0" rtlCol="0" anchor="b" anchorCtr="0">
              <a:spAutoFit/>
            </a:bodyPr>
            <a:lstStyle>
              <a:defPPr>
                <a:defRPr lang="en-US"/>
              </a:defPPr>
              <a:lvl1pPr>
                <a:defRPr sz="900" b="1" baseline="0">
                  <a:solidFill>
                    <a:srgbClr val="A2A2A2"/>
                  </a:solidFill>
                </a:defRPr>
              </a:lvl1pPr>
            </a:lstStyle>
            <a:p>
              <a:pPr lvl="0" algn="r">
                <a:lnSpc>
                  <a:spcPct val="90000"/>
                </a:lnSpc>
              </a:pPr>
              <a:r>
                <a:rPr lang="en-US">
                  <a:solidFill>
                    <a:schemeClr val="bg1">
                      <a:lumMod val="65000"/>
                    </a:schemeClr>
                  </a:solidFill>
                </a:rPr>
                <a:t>Place content</a:t>
              </a:r>
              <a:br>
                <a:rPr lang="en-US">
                  <a:solidFill>
                    <a:schemeClr val="bg1">
                      <a:lumMod val="65000"/>
                    </a:schemeClr>
                  </a:solidFill>
                </a:rPr>
              </a:br>
              <a:r>
                <a:rPr lang="en-US">
                  <a:solidFill>
                    <a:schemeClr val="bg1">
                      <a:lumMod val="65000"/>
                    </a:schemeClr>
                  </a:solidFill>
                </a:rPr>
                <a:t>below  this line</a:t>
              </a:r>
            </a:p>
          </p:txBody>
        </p:sp>
        <p:cxnSp>
          <p:nvCxnSpPr>
            <p:cNvPr id="35" name="Straight Connector 34"/>
            <p:cNvCxnSpPr/>
            <p:nvPr/>
          </p:nvCxnSpPr>
          <p:spPr>
            <a:xfrm>
              <a:off x="-913456" y="1554480"/>
              <a:ext cx="74219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9314323" y="1508090"/>
            <a:ext cx="742191" cy="368756"/>
            <a:chOff x="9372600" y="1554163"/>
            <a:chExt cx="742191" cy="368756"/>
          </a:xfrm>
        </p:grpSpPr>
        <p:cxnSp>
          <p:nvCxnSpPr>
            <p:cNvPr id="39" name="Straight Connector 38"/>
            <p:cNvCxnSpPr/>
            <p:nvPr/>
          </p:nvCxnSpPr>
          <p:spPr>
            <a:xfrm>
              <a:off x="9372600" y="1554163"/>
              <a:ext cx="74219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9372600" y="1645920"/>
              <a:ext cx="705321" cy="276999"/>
            </a:xfrm>
            <a:prstGeom prst="rect">
              <a:avLst/>
            </a:prstGeom>
            <a:noFill/>
          </p:spPr>
          <p:txBody>
            <a:bodyPr wrap="none" lIns="0" tIns="0" rIns="0" bIns="0" rtlCol="0">
              <a:spAutoFit/>
            </a:bodyPr>
            <a:lstStyle/>
            <a:p>
              <a:pPr algn="l"/>
              <a:r>
                <a:rPr lang="en-US" sz="900" b="1" baseline="0">
                  <a:solidFill>
                    <a:schemeClr val="bg1">
                      <a:lumMod val="65000"/>
                    </a:schemeClr>
                  </a:solidFill>
                </a:rPr>
                <a:t>Place content</a:t>
              </a:r>
              <a:br>
                <a:rPr lang="en-US" sz="900" b="1" baseline="0">
                  <a:solidFill>
                    <a:schemeClr val="bg1">
                      <a:lumMod val="65000"/>
                    </a:schemeClr>
                  </a:solidFill>
                </a:rPr>
              </a:br>
              <a:r>
                <a:rPr lang="en-US" sz="900" b="1" baseline="0">
                  <a:solidFill>
                    <a:schemeClr val="bg1">
                      <a:lumMod val="65000"/>
                    </a:schemeClr>
                  </a:solidFill>
                </a:rPr>
                <a:t>below this line</a:t>
              </a:r>
            </a:p>
          </p:txBody>
        </p:sp>
      </p:grpSp>
      <p:cxnSp>
        <p:nvCxnSpPr>
          <p:cNvPr id="43" name="Straight Connector 42"/>
          <p:cNvCxnSpPr/>
          <p:nvPr/>
        </p:nvCxnSpPr>
        <p:spPr>
          <a:xfrm>
            <a:off x="-913456" y="6491922"/>
            <a:ext cx="74219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182101" y="6195631"/>
            <a:ext cx="1009892" cy="249299"/>
          </a:xfrm>
          <a:prstGeom prst="rect">
            <a:avLst/>
          </a:prstGeom>
          <a:noFill/>
        </p:spPr>
        <p:txBody>
          <a:bodyPr wrap="none" lIns="0" tIns="0" rIns="0" bIns="0" rtlCol="0" anchor="b" anchorCtr="0">
            <a:spAutoFit/>
          </a:bodyPr>
          <a:lstStyle>
            <a:defPPr>
              <a:defRPr lang="en-US"/>
            </a:defPPr>
            <a:lvl1pPr>
              <a:defRPr sz="900" b="1" baseline="0">
                <a:solidFill>
                  <a:srgbClr val="A2A2A2"/>
                </a:solidFill>
              </a:defRPr>
            </a:lvl1pPr>
          </a:lstStyle>
          <a:p>
            <a:pPr lvl="0" algn="r">
              <a:lnSpc>
                <a:spcPct val="90000"/>
              </a:lnSpc>
            </a:pPr>
            <a:r>
              <a:rPr lang="en-US">
                <a:solidFill>
                  <a:schemeClr val="bg1">
                    <a:lumMod val="65000"/>
                  </a:schemeClr>
                </a:solidFill>
              </a:rPr>
              <a:t>Source and</a:t>
            </a:r>
            <a:br>
              <a:rPr lang="en-US">
                <a:solidFill>
                  <a:schemeClr val="bg1">
                    <a:lumMod val="65000"/>
                  </a:schemeClr>
                </a:solidFill>
              </a:rPr>
            </a:br>
            <a:r>
              <a:rPr lang="en-US">
                <a:solidFill>
                  <a:schemeClr val="bg1">
                    <a:lumMod val="65000"/>
                  </a:schemeClr>
                </a:solidFill>
              </a:rPr>
              <a:t>Footnotes Guideline</a:t>
            </a:r>
          </a:p>
        </p:txBody>
      </p:sp>
      <p:cxnSp>
        <p:nvCxnSpPr>
          <p:cNvPr id="49" name="Straight Connector 48">
            <a:extLst>
              <a:ext uri="{FF2B5EF4-FFF2-40B4-BE49-F238E27FC236}">
                <a16:creationId xmlns:a16="http://schemas.microsoft.com/office/drawing/2014/main" id="{84A6715D-05EF-4BDB-A768-E7850390E080}"/>
              </a:ext>
            </a:extLst>
          </p:cNvPr>
          <p:cNvCxnSpPr>
            <a:cxnSpLocks/>
          </p:cNvCxnSpPr>
          <p:nvPr/>
        </p:nvCxnSpPr>
        <p:spPr>
          <a:xfrm>
            <a:off x="465220" y="6489681"/>
            <a:ext cx="8229600" cy="0"/>
          </a:xfrm>
          <a:prstGeom prst="line">
            <a:avLst/>
          </a:prstGeom>
          <a:ln>
            <a:solidFill>
              <a:srgbClr val="900507"/>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4A6715D-05EF-4BDB-A768-E7850390E080}"/>
              </a:ext>
            </a:extLst>
          </p:cNvPr>
          <p:cNvCxnSpPr>
            <a:cxnSpLocks/>
          </p:cNvCxnSpPr>
          <p:nvPr/>
        </p:nvCxnSpPr>
        <p:spPr>
          <a:xfrm>
            <a:off x="448345" y="1508090"/>
            <a:ext cx="8229600" cy="0"/>
          </a:xfrm>
          <a:prstGeom prst="line">
            <a:avLst/>
          </a:prstGeom>
          <a:ln>
            <a:solidFill>
              <a:srgbClr val="900507"/>
            </a:solidFill>
          </a:ln>
        </p:spPr>
        <p:style>
          <a:lnRef idx="1">
            <a:schemeClr val="accent1"/>
          </a:lnRef>
          <a:fillRef idx="0">
            <a:schemeClr val="accent1"/>
          </a:fillRef>
          <a:effectRef idx="0">
            <a:schemeClr val="accent1"/>
          </a:effectRef>
          <a:fontRef idx="minor">
            <a:schemeClr val="tx1"/>
          </a:fontRef>
        </p:style>
      </p:cxnSp>
      <p:sp>
        <p:nvSpPr>
          <p:cNvPr id="52" name="Slide Number Placeholder 6">
            <a:extLst>
              <a:ext uri="{FF2B5EF4-FFF2-40B4-BE49-F238E27FC236}">
                <a16:creationId xmlns:a16="http://schemas.microsoft.com/office/drawing/2014/main" id="{6BFBF5A9-26B4-4C17-B9AE-A7E9D48D557E}"/>
              </a:ext>
            </a:extLst>
          </p:cNvPr>
          <p:cNvSpPr>
            <a:spLocks noGrp="1"/>
          </p:cNvSpPr>
          <p:nvPr>
            <p:ph type="sldNum" sz="quarter" idx="4"/>
          </p:nvPr>
        </p:nvSpPr>
        <p:spPr>
          <a:xfrm>
            <a:off x="8317832" y="6529137"/>
            <a:ext cx="376988" cy="256508"/>
          </a:xfrm>
          <a:prstGeom prst="rect">
            <a:avLst/>
          </a:prstGeom>
        </p:spPr>
        <p:txBody>
          <a:bodyPr anchor="ctr"/>
          <a:lstStyle>
            <a:lvl1pPr algn="r">
              <a:defRPr sz="750">
                <a:solidFill>
                  <a:schemeClr val="tx1"/>
                </a:solidFill>
              </a:defRPr>
            </a:lvl1pPr>
          </a:lstStyle>
          <a:p>
            <a:fld id="{032AD96C-90D7-42B4-AAA1-5760D64E1B74}" type="slidenum">
              <a:rPr lang="en-US" smtClean="0"/>
              <a:pPr/>
              <a:t>‹#›</a:t>
            </a:fld>
            <a:endParaRPr lang="en-US"/>
          </a:p>
        </p:txBody>
      </p:sp>
      <p:sp>
        <p:nvSpPr>
          <p:cNvPr id="60" name="Text Placeholder 2"/>
          <p:cNvSpPr txBox="1">
            <a:spLocks/>
          </p:cNvSpPr>
          <p:nvPr/>
        </p:nvSpPr>
        <p:spPr>
          <a:xfrm>
            <a:off x="5959640" y="6529137"/>
            <a:ext cx="2326105" cy="256508"/>
          </a:xfrm>
          <a:prstGeom prst="rect">
            <a:avLst/>
          </a:prstGeom>
        </p:spPr>
        <p:txBody>
          <a:bodyPr anchor="ctr">
            <a:normAutofit/>
          </a:bodyPr>
          <a:lstStyle>
            <a:lvl1pPr marL="0" indent="0" algn="r" defTabSz="914400" rtl="0" eaLnBrk="1" latinLnBrk="0" hangingPunct="1">
              <a:lnSpc>
                <a:spcPct val="90000"/>
              </a:lnSpc>
              <a:spcBef>
                <a:spcPts val="1000"/>
              </a:spcBef>
              <a:buFont typeface="Arial" panose="020B0604020202020204" pitchFamily="34" charset="0"/>
              <a:buNone/>
              <a:defRPr sz="75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Internal Monthly Status</a:t>
            </a:r>
          </a:p>
        </p:txBody>
      </p:sp>
      <p:cxnSp>
        <p:nvCxnSpPr>
          <p:cNvPr id="20" name="Straight Connector 19"/>
          <p:cNvCxnSpPr/>
          <p:nvPr/>
        </p:nvCxnSpPr>
        <p:spPr>
          <a:xfrm>
            <a:off x="8682988" y="-430530"/>
            <a:ext cx="0" cy="25783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693150" y="-452043"/>
            <a:ext cx="974947" cy="369332"/>
          </a:xfrm>
          <a:prstGeom prst="rect">
            <a:avLst/>
          </a:prstGeom>
          <a:noFill/>
        </p:spPr>
        <p:txBody>
          <a:bodyPr wrap="none" rtlCol="0">
            <a:spAutoFit/>
          </a:bodyPr>
          <a:lstStyle/>
          <a:p>
            <a:pPr algn="l"/>
            <a:r>
              <a:rPr lang="en-US" sz="900" b="1" baseline="0">
                <a:solidFill>
                  <a:schemeClr val="bg1">
                    <a:lumMod val="65000"/>
                  </a:schemeClr>
                </a:solidFill>
              </a:rPr>
              <a:t>No content right</a:t>
            </a:r>
            <a:br>
              <a:rPr lang="en-US" sz="900" b="1" baseline="0">
                <a:solidFill>
                  <a:schemeClr val="bg1">
                    <a:lumMod val="65000"/>
                  </a:schemeClr>
                </a:solidFill>
              </a:rPr>
            </a:br>
            <a:r>
              <a:rPr lang="en-US" sz="900" b="1" baseline="0">
                <a:solidFill>
                  <a:schemeClr val="bg1">
                    <a:lumMod val="65000"/>
                  </a:schemeClr>
                </a:solidFill>
              </a:rPr>
              <a:t>of this line</a:t>
            </a:r>
          </a:p>
        </p:txBody>
      </p:sp>
      <p:cxnSp>
        <p:nvCxnSpPr>
          <p:cNvPr id="22" name="Straight Connector 21"/>
          <p:cNvCxnSpPr/>
          <p:nvPr/>
        </p:nvCxnSpPr>
        <p:spPr>
          <a:xfrm>
            <a:off x="457994" y="-430530"/>
            <a:ext cx="0" cy="25783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62840" y="-452043"/>
            <a:ext cx="910826" cy="369332"/>
          </a:xfrm>
          <a:prstGeom prst="rect">
            <a:avLst/>
          </a:prstGeom>
          <a:noFill/>
        </p:spPr>
        <p:txBody>
          <a:bodyPr wrap="none" rtlCol="0">
            <a:spAutoFit/>
          </a:bodyPr>
          <a:lstStyle/>
          <a:p>
            <a:pPr algn="r"/>
            <a:r>
              <a:rPr lang="en-US" sz="900" b="1" baseline="0">
                <a:solidFill>
                  <a:schemeClr val="bg1">
                    <a:lumMod val="65000"/>
                  </a:schemeClr>
                </a:solidFill>
              </a:rPr>
              <a:t>No content left</a:t>
            </a:r>
            <a:br>
              <a:rPr lang="en-US" sz="900" b="1" baseline="0">
                <a:solidFill>
                  <a:schemeClr val="bg1">
                    <a:lumMod val="65000"/>
                  </a:schemeClr>
                </a:solidFill>
              </a:rPr>
            </a:br>
            <a:r>
              <a:rPr lang="en-US" sz="900" b="1" baseline="0">
                <a:solidFill>
                  <a:schemeClr val="bg1">
                    <a:lumMod val="65000"/>
                  </a:schemeClr>
                </a:solidFill>
              </a:rPr>
              <a:t>of this line</a:t>
            </a:r>
          </a:p>
        </p:txBody>
      </p:sp>
      <p:sp>
        <p:nvSpPr>
          <p:cNvPr id="27" name="TextBox 26"/>
          <p:cNvSpPr txBox="1"/>
          <p:nvPr/>
        </p:nvSpPr>
        <p:spPr>
          <a:xfrm>
            <a:off x="-491695" y="7066280"/>
            <a:ext cx="939681" cy="369332"/>
          </a:xfrm>
          <a:prstGeom prst="rect">
            <a:avLst/>
          </a:prstGeom>
          <a:noFill/>
        </p:spPr>
        <p:txBody>
          <a:bodyPr wrap="none" rtlCol="0">
            <a:spAutoFit/>
          </a:bodyPr>
          <a:lstStyle/>
          <a:p>
            <a:pPr algn="r"/>
            <a:r>
              <a:rPr lang="en-US" sz="900" b="1" baseline="0">
                <a:solidFill>
                  <a:schemeClr val="bg1">
                    <a:lumMod val="65000"/>
                  </a:schemeClr>
                </a:solidFill>
              </a:rPr>
              <a:t>No content left</a:t>
            </a:r>
            <a:br>
              <a:rPr lang="en-US" sz="900" b="1" baseline="0">
                <a:solidFill>
                  <a:schemeClr val="bg1">
                    <a:lumMod val="65000"/>
                  </a:schemeClr>
                </a:solidFill>
              </a:rPr>
            </a:br>
            <a:r>
              <a:rPr lang="en-US" sz="900" b="1" baseline="0">
                <a:solidFill>
                  <a:schemeClr val="bg1">
                    <a:lumMod val="65000"/>
                  </a:schemeClr>
                </a:solidFill>
              </a:rPr>
              <a:t>of this line</a:t>
            </a:r>
          </a:p>
        </p:txBody>
      </p:sp>
      <p:sp>
        <p:nvSpPr>
          <p:cNvPr id="28" name="TextBox 27"/>
          <p:cNvSpPr txBox="1"/>
          <p:nvPr/>
        </p:nvSpPr>
        <p:spPr>
          <a:xfrm>
            <a:off x="8693150" y="7066280"/>
            <a:ext cx="1010213" cy="369332"/>
          </a:xfrm>
          <a:prstGeom prst="rect">
            <a:avLst/>
          </a:prstGeom>
          <a:noFill/>
        </p:spPr>
        <p:txBody>
          <a:bodyPr wrap="none" rtlCol="0">
            <a:spAutoFit/>
          </a:bodyPr>
          <a:lstStyle/>
          <a:p>
            <a:pPr algn="l"/>
            <a:r>
              <a:rPr lang="en-US" sz="900" b="1" baseline="0">
                <a:solidFill>
                  <a:schemeClr val="bg1">
                    <a:lumMod val="65000"/>
                  </a:schemeClr>
                </a:solidFill>
              </a:rPr>
              <a:t>No content right</a:t>
            </a:r>
            <a:br>
              <a:rPr lang="en-US" sz="900" b="1" baseline="0">
                <a:solidFill>
                  <a:schemeClr val="bg1">
                    <a:lumMod val="65000"/>
                  </a:schemeClr>
                </a:solidFill>
              </a:rPr>
            </a:br>
            <a:r>
              <a:rPr lang="en-US" sz="900" b="1" baseline="0">
                <a:solidFill>
                  <a:schemeClr val="bg1">
                    <a:lumMod val="65000"/>
                  </a:schemeClr>
                </a:solidFill>
              </a:rPr>
              <a:t>of this line</a:t>
            </a:r>
          </a:p>
        </p:txBody>
      </p:sp>
      <p:cxnSp>
        <p:nvCxnSpPr>
          <p:cNvPr id="3" name="Straight Connector 2"/>
          <p:cNvCxnSpPr/>
          <p:nvPr/>
        </p:nvCxnSpPr>
        <p:spPr>
          <a:xfrm flipV="1">
            <a:off x="457994" y="7066280"/>
            <a:ext cx="0" cy="369332"/>
          </a:xfrm>
          <a:prstGeom prst="line">
            <a:avLst/>
          </a:prstGeom>
          <a:ln>
            <a:solidFill>
              <a:schemeClr val="bg1">
                <a:lumMod val="75000"/>
              </a:schemeClr>
            </a:solidFill>
          </a:ln>
        </p:spPr>
        <p:style>
          <a:lnRef idx="2">
            <a:schemeClr val="accent3"/>
          </a:lnRef>
          <a:fillRef idx="0">
            <a:schemeClr val="accent3"/>
          </a:fillRef>
          <a:effectRef idx="1">
            <a:schemeClr val="accent3"/>
          </a:effectRef>
          <a:fontRef idx="minor">
            <a:schemeClr val="tx1"/>
          </a:fontRef>
        </p:style>
      </p:cxnSp>
      <p:cxnSp>
        <p:nvCxnSpPr>
          <p:cNvPr id="29" name="Straight Connector 28"/>
          <p:cNvCxnSpPr/>
          <p:nvPr/>
        </p:nvCxnSpPr>
        <p:spPr>
          <a:xfrm flipV="1">
            <a:off x="8705667" y="7066280"/>
            <a:ext cx="0" cy="369332"/>
          </a:xfrm>
          <a:prstGeom prst="line">
            <a:avLst/>
          </a:prstGeom>
          <a:ln>
            <a:solidFill>
              <a:schemeClr val="bg1">
                <a:lumMod val="75000"/>
              </a:schemeClr>
            </a:solidFill>
          </a:ln>
        </p:spPr>
        <p:style>
          <a:lnRef idx="2">
            <a:schemeClr val="accent3"/>
          </a:lnRef>
          <a:fillRef idx="0">
            <a:schemeClr val="accent3"/>
          </a:fillRef>
          <a:effectRef idx="1">
            <a:schemeClr val="accent3"/>
          </a:effectRef>
          <a:fontRef idx="minor">
            <a:schemeClr val="tx1"/>
          </a:fontRef>
        </p:style>
      </p:cxnSp>
      <p:sp>
        <p:nvSpPr>
          <p:cNvPr id="24" name="Text Placeholder 2"/>
          <p:cNvSpPr txBox="1">
            <a:spLocks/>
          </p:cNvSpPr>
          <p:nvPr/>
        </p:nvSpPr>
        <p:spPr>
          <a:xfrm>
            <a:off x="465221" y="6541560"/>
            <a:ext cx="1240487" cy="256508"/>
          </a:xfrm>
          <a:prstGeom prst="rect">
            <a:avLst/>
          </a:prstGeom>
        </p:spPr>
        <p:txBody>
          <a:bodyPr anchor="ctr">
            <a:normAutofit/>
          </a:bodyPr>
          <a:lstStyle>
            <a:lvl1pPr marL="0" indent="0" algn="r" defTabSz="914400" rtl="0" eaLnBrk="1" latinLnBrk="0" hangingPunct="1">
              <a:lnSpc>
                <a:spcPct val="90000"/>
              </a:lnSpc>
              <a:spcBef>
                <a:spcPts val="1000"/>
              </a:spcBef>
              <a:buFont typeface="Arial" panose="020B0604020202020204" pitchFamily="34" charset="0"/>
              <a:buNone/>
              <a:defRPr sz="75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en-US"/>
              <a:t>November 2019</a:t>
            </a:r>
          </a:p>
        </p:txBody>
      </p:sp>
      <p:grpSp>
        <p:nvGrpSpPr>
          <p:cNvPr id="25" name="Group 24"/>
          <p:cNvGrpSpPr/>
          <p:nvPr/>
        </p:nvGrpSpPr>
        <p:grpSpPr>
          <a:xfrm>
            <a:off x="-913456" y="1508090"/>
            <a:ext cx="743133" cy="340739"/>
            <a:chOff x="-914399" y="1554480"/>
            <a:chExt cx="743133" cy="340739"/>
          </a:xfrm>
        </p:grpSpPr>
        <p:sp>
          <p:nvSpPr>
            <p:cNvPr id="26" name="TextBox 25"/>
            <p:cNvSpPr txBox="1"/>
            <p:nvPr/>
          </p:nvSpPr>
          <p:spPr>
            <a:xfrm>
              <a:off x="-914399" y="1645920"/>
              <a:ext cx="742190" cy="249299"/>
            </a:xfrm>
            <a:prstGeom prst="rect">
              <a:avLst/>
            </a:prstGeom>
            <a:noFill/>
          </p:spPr>
          <p:txBody>
            <a:bodyPr wrap="none" lIns="0" tIns="0" rIns="0" bIns="0" rtlCol="0" anchor="b" anchorCtr="0">
              <a:spAutoFit/>
            </a:bodyPr>
            <a:lstStyle>
              <a:defPPr>
                <a:defRPr lang="en-US"/>
              </a:defPPr>
              <a:lvl1pPr>
                <a:defRPr sz="900" b="1" baseline="0">
                  <a:solidFill>
                    <a:srgbClr val="A2A2A2"/>
                  </a:solidFill>
                </a:defRPr>
              </a:lvl1pPr>
            </a:lstStyle>
            <a:p>
              <a:pPr lvl="0" algn="r">
                <a:lnSpc>
                  <a:spcPct val="90000"/>
                </a:lnSpc>
              </a:pPr>
              <a:r>
                <a:rPr lang="en-US"/>
                <a:t>Place content</a:t>
              </a:r>
              <a:br>
                <a:rPr lang="en-US"/>
              </a:br>
              <a:r>
                <a:rPr lang="en-US"/>
                <a:t>below  this line</a:t>
              </a:r>
            </a:p>
          </p:txBody>
        </p:sp>
        <p:cxnSp>
          <p:nvCxnSpPr>
            <p:cNvPr id="30" name="Straight Connector 29"/>
            <p:cNvCxnSpPr/>
            <p:nvPr/>
          </p:nvCxnSpPr>
          <p:spPr>
            <a:xfrm>
              <a:off x="-913456" y="1554480"/>
              <a:ext cx="74219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a:xfrm>
            <a:off x="-501977" y="1325210"/>
            <a:ext cx="331654"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01977" y="1050573"/>
            <a:ext cx="331654"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36" name="Group 35"/>
          <p:cNvGrpSpPr/>
          <p:nvPr/>
        </p:nvGrpSpPr>
        <p:grpSpPr>
          <a:xfrm>
            <a:off x="9314323" y="1508090"/>
            <a:ext cx="742191" cy="368756"/>
            <a:chOff x="9372600" y="1554163"/>
            <a:chExt cx="742191" cy="368756"/>
          </a:xfrm>
        </p:grpSpPr>
        <p:cxnSp>
          <p:nvCxnSpPr>
            <p:cNvPr id="37" name="Straight Connector 36"/>
            <p:cNvCxnSpPr/>
            <p:nvPr/>
          </p:nvCxnSpPr>
          <p:spPr>
            <a:xfrm>
              <a:off x="9372600" y="1554163"/>
              <a:ext cx="742191"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9372600" y="1645920"/>
              <a:ext cx="742191" cy="276999"/>
            </a:xfrm>
            <a:prstGeom prst="rect">
              <a:avLst/>
            </a:prstGeom>
            <a:noFill/>
          </p:spPr>
          <p:txBody>
            <a:bodyPr wrap="none" lIns="0" tIns="0" rIns="0" bIns="0" rtlCol="0">
              <a:spAutoFit/>
            </a:bodyPr>
            <a:lstStyle/>
            <a:p>
              <a:pPr algn="l"/>
              <a:r>
                <a:rPr lang="en-US" sz="900" b="1" baseline="0">
                  <a:solidFill>
                    <a:srgbClr val="A2A2A2"/>
                  </a:solidFill>
                </a:rPr>
                <a:t>Place content</a:t>
              </a:r>
              <a:br>
                <a:rPr lang="en-US" sz="900" b="1" baseline="0">
                  <a:solidFill>
                    <a:srgbClr val="A2A2A2"/>
                  </a:solidFill>
                </a:rPr>
              </a:br>
              <a:r>
                <a:rPr lang="en-US" sz="900" b="1" baseline="0">
                  <a:solidFill>
                    <a:srgbClr val="A2A2A2"/>
                  </a:solidFill>
                </a:rPr>
                <a:t>below this line</a:t>
              </a:r>
            </a:p>
          </p:txBody>
        </p:sp>
      </p:grpSp>
      <p:cxnSp>
        <p:nvCxnSpPr>
          <p:cNvPr id="42" name="Straight Connector 41"/>
          <p:cNvCxnSpPr/>
          <p:nvPr/>
        </p:nvCxnSpPr>
        <p:spPr>
          <a:xfrm>
            <a:off x="-913456" y="6491922"/>
            <a:ext cx="74219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1182101" y="6195631"/>
            <a:ext cx="1009892" cy="249299"/>
          </a:xfrm>
          <a:prstGeom prst="rect">
            <a:avLst/>
          </a:prstGeom>
          <a:noFill/>
        </p:spPr>
        <p:txBody>
          <a:bodyPr wrap="none" lIns="0" tIns="0" rIns="0" bIns="0" rtlCol="0" anchor="b" anchorCtr="0">
            <a:spAutoFit/>
          </a:bodyPr>
          <a:lstStyle>
            <a:defPPr>
              <a:defRPr lang="en-US"/>
            </a:defPPr>
            <a:lvl1pPr>
              <a:defRPr sz="900" b="1" baseline="0">
                <a:solidFill>
                  <a:srgbClr val="A2A2A2"/>
                </a:solidFill>
              </a:defRPr>
            </a:lvl1pPr>
          </a:lstStyle>
          <a:p>
            <a:pPr lvl="0" algn="r">
              <a:lnSpc>
                <a:spcPct val="90000"/>
              </a:lnSpc>
            </a:pPr>
            <a:r>
              <a:rPr lang="en-US"/>
              <a:t>Source and</a:t>
            </a:r>
            <a:br>
              <a:rPr lang="en-US"/>
            </a:br>
            <a:r>
              <a:rPr lang="en-US"/>
              <a:t>Footnotes Guideline</a:t>
            </a:r>
          </a:p>
        </p:txBody>
      </p:sp>
      <p:cxnSp>
        <p:nvCxnSpPr>
          <p:cNvPr id="46" name="Straight Connector 45"/>
          <p:cNvCxnSpPr/>
          <p:nvPr/>
        </p:nvCxnSpPr>
        <p:spPr>
          <a:xfrm>
            <a:off x="8682988" y="-430530"/>
            <a:ext cx="0" cy="25783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8693150" y="-452043"/>
            <a:ext cx="974947" cy="369332"/>
          </a:xfrm>
          <a:prstGeom prst="rect">
            <a:avLst/>
          </a:prstGeom>
          <a:noFill/>
        </p:spPr>
        <p:txBody>
          <a:bodyPr wrap="none" rtlCol="0">
            <a:spAutoFit/>
          </a:bodyPr>
          <a:lstStyle/>
          <a:p>
            <a:pPr algn="l"/>
            <a:r>
              <a:rPr lang="en-US" sz="900" b="1" baseline="0">
                <a:solidFill>
                  <a:schemeClr val="bg1">
                    <a:lumMod val="65000"/>
                  </a:schemeClr>
                </a:solidFill>
              </a:rPr>
              <a:t>No content right</a:t>
            </a:r>
            <a:br>
              <a:rPr lang="en-US" sz="900" b="1" baseline="0">
                <a:solidFill>
                  <a:schemeClr val="bg1">
                    <a:lumMod val="65000"/>
                  </a:schemeClr>
                </a:solidFill>
              </a:rPr>
            </a:br>
            <a:r>
              <a:rPr lang="en-US" sz="900" b="1" baseline="0">
                <a:solidFill>
                  <a:schemeClr val="bg1">
                    <a:lumMod val="65000"/>
                  </a:schemeClr>
                </a:solidFill>
              </a:rPr>
              <a:t>of this line</a:t>
            </a:r>
          </a:p>
        </p:txBody>
      </p:sp>
      <p:cxnSp>
        <p:nvCxnSpPr>
          <p:cNvPr id="48" name="Straight Connector 47"/>
          <p:cNvCxnSpPr/>
          <p:nvPr/>
        </p:nvCxnSpPr>
        <p:spPr>
          <a:xfrm>
            <a:off x="457994" y="-430530"/>
            <a:ext cx="0" cy="25783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462840" y="-452043"/>
            <a:ext cx="910826" cy="369332"/>
          </a:xfrm>
          <a:prstGeom prst="rect">
            <a:avLst/>
          </a:prstGeom>
          <a:noFill/>
        </p:spPr>
        <p:txBody>
          <a:bodyPr wrap="none" rtlCol="0">
            <a:spAutoFit/>
          </a:bodyPr>
          <a:lstStyle/>
          <a:p>
            <a:pPr algn="r"/>
            <a:r>
              <a:rPr lang="en-US" sz="900" b="1" baseline="0">
                <a:solidFill>
                  <a:schemeClr val="bg1">
                    <a:lumMod val="65000"/>
                  </a:schemeClr>
                </a:solidFill>
              </a:rPr>
              <a:t>No content left</a:t>
            </a:r>
            <a:br>
              <a:rPr lang="en-US" sz="900" b="1" baseline="0">
                <a:solidFill>
                  <a:schemeClr val="bg1">
                    <a:lumMod val="65000"/>
                  </a:schemeClr>
                </a:solidFill>
              </a:rPr>
            </a:br>
            <a:r>
              <a:rPr lang="en-US" sz="900" b="1" baseline="0">
                <a:solidFill>
                  <a:schemeClr val="bg1">
                    <a:lumMod val="65000"/>
                  </a:schemeClr>
                </a:solidFill>
              </a:rPr>
              <a:t>of this line</a:t>
            </a:r>
          </a:p>
        </p:txBody>
      </p:sp>
      <p:sp>
        <p:nvSpPr>
          <p:cNvPr id="53" name="TextBox 52"/>
          <p:cNvSpPr txBox="1"/>
          <p:nvPr/>
        </p:nvSpPr>
        <p:spPr>
          <a:xfrm>
            <a:off x="-491695" y="7066280"/>
            <a:ext cx="939681" cy="369332"/>
          </a:xfrm>
          <a:prstGeom prst="rect">
            <a:avLst/>
          </a:prstGeom>
          <a:noFill/>
        </p:spPr>
        <p:txBody>
          <a:bodyPr wrap="none" rtlCol="0">
            <a:spAutoFit/>
          </a:bodyPr>
          <a:lstStyle/>
          <a:p>
            <a:pPr algn="r"/>
            <a:r>
              <a:rPr lang="en-US" sz="900" b="1" baseline="0">
                <a:solidFill>
                  <a:schemeClr val="bg1">
                    <a:lumMod val="65000"/>
                  </a:schemeClr>
                </a:solidFill>
              </a:rPr>
              <a:t>No content left</a:t>
            </a:r>
            <a:br>
              <a:rPr lang="en-US" sz="900" b="1" baseline="0">
                <a:solidFill>
                  <a:schemeClr val="bg1">
                    <a:lumMod val="65000"/>
                  </a:schemeClr>
                </a:solidFill>
              </a:rPr>
            </a:br>
            <a:r>
              <a:rPr lang="en-US" sz="900" b="1" baseline="0">
                <a:solidFill>
                  <a:schemeClr val="bg1">
                    <a:lumMod val="65000"/>
                  </a:schemeClr>
                </a:solidFill>
              </a:rPr>
              <a:t>of this line</a:t>
            </a:r>
          </a:p>
        </p:txBody>
      </p:sp>
      <p:sp>
        <p:nvSpPr>
          <p:cNvPr id="54" name="TextBox 53"/>
          <p:cNvSpPr txBox="1"/>
          <p:nvPr/>
        </p:nvSpPr>
        <p:spPr>
          <a:xfrm>
            <a:off x="8693150" y="7066280"/>
            <a:ext cx="1010213" cy="369332"/>
          </a:xfrm>
          <a:prstGeom prst="rect">
            <a:avLst/>
          </a:prstGeom>
          <a:noFill/>
        </p:spPr>
        <p:txBody>
          <a:bodyPr wrap="none" rtlCol="0">
            <a:spAutoFit/>
          </a:bodyPr>
          <a:lstStyle/>
          <a:p>
            <a:pPr algn="l"/>
            <a:r>
              <a:rPr lang="en-US" sz="900" b="1" baseline="0">
                <a:solidFill>
                  <a:schemeClr val="bg1">
                    <a:lumMod val="65000"/>
                  </a:schemeClr>
                </a:solidFill>
              </a:rPr>
              <a:t>No content right</a:t>
            </a:r>
            <a:br>
              <a:rPr lang="en-US" sz="900" b="1" baseline="0">
                <a:solidFill>
                  <a:schemeClr val="bg1">
                    <a:lumMod val="65000"/>
                  </a:schemeClr>
                </a:solidFill>
              </a:rPr>
            </a:br>
            <a:r>
              <a:rPr lang="en-US" sz="900" b="1" baseline="0">
                <a:solidFill>
                  <a:schemeClr val="bg1">
                    <a:lumMod val="65000"/>
                  </a:schemeClr>
                </a:solidFill>
              </a:rPr>
              <a:t>of this line</a:t>
            </a:r>
          </a:p>
        </p:txBody>
      </p:sp>
      <p:cxnSp>
        <p:nvCxnSpPr>
          <p:cNvPr id="55" name="Straight Connector 54"/>
          <p:cNvCxnSpPr/>
          <p:nvPr/>
        </p:nvCxnSpPr>
        <p:spPr>
          <a:xfrm flipV="1">
            <a:off x="457994" y="7066280"/>
            <a:ext cx="0" cy="369332"/>
          </a:xfrm>
          <a:prstGeom prst="line">
            <a:avLst/>
          </a:prstGeom>
          <a:ln>
            <a:solidFill>
              <a:schemeClr val="bg1">
                <a:lumMod val="75000"/>
              </a:schemeClr>
            </a:solidFill>
          </a:ln>
        </p:spPr>
        <p:style>
          <a:lnRef idx="2">
            <a:schemeClr val="accent3"/>
          </a:lnRef>
          <a:fillRef idx="0">
            <a:schemeClr val="accent3"/>
          </a:fillRef>
          <a:effectRef idx="1">
            <a:schemeClr val="accent3"/>
          </a:effectRef>
          <a:fontRef idx="minor">
            <a:schemeClr val="tx1"/>
          </a:fontRef>
        </p:style>
      </p:cxnSp>
      <p:cxnSp>
        <p:nvCxnSpPr>
          <p:cNvPr id="56" name="Straight Connector 55"/>
          <p:cNvCxnSpPr/>
          <p:nvPr/>
        </p:nvCxnSpPr>
        <p:spPr>
          <a:xfrm flipV="1">
            <a:off x="8705667" y="7066280"/>
            <a:ext cx="0" cy="369332"/>
          </a:xfrm>
          <a:prstGeom prst="line">
            <a:avLst/>
          </a:prstGeom>
          <a:ln>
            <a:solidFill>
              <a:schemeClr val="bg1">
                <a:lumMod val="75000"/>
              </a:schemeClr>
            </a:solidFill>
          </a:ln>
        </p:spPr>
        <p:style>
          <a:lnRef idx="2">
            <a:schemeClr val="accent3"/>
          </a:lnRef>
          <a:fillRef idx="0">
            <a:schemeClr val="accent3"/>
          </a:fillRef>
          <a:effectRef idx="1">
            <a:schemeClr val="accent3"/>
          </a:effectRef>
          <a:fontRef idx="minor">
            <a:schemeClr val="tx1"/>
          </a:fontRef>
        </p:style>
      </p:cxnSp>
      <p:sp>
        <p:nvSpPr>
          <p:cNvPr id="2" name="Title Placeholder 1"/>
          <p:cNvSpPr>
            <a:spLocks noGrp="1"/>
          </p:cNvSpPr>
          <p:nvPr>
            <p:ph type="title"/>
          </p:nvPr>
        </p:nvSpPr>
        <p:spPr>
          <a:xfrm>
            <a:off x="465111" y="807586"/>
            <a:ext cx="8212833" cy="698619"/>
          </a:xfrm>
          <a:prstGeom prst="rect">
            <a:avLst/>
          </a:prstGeom>
        </p:spPr>
        <p:txBody>
          <a:bodyPr vert="horz" lIns="91440" tIns="45720" rIns="91440" bIns="45720" rtlCol="0" anchor="b">
            <a:normAutofit/>
          </a:bodyPr>
          <a:lstStyle/>
          <a:p>
            <a:r>
              <a:rPr lang="en-US"/>
              <a:t>Click to edit Master title</a:t>
            </a:r>
          </a:p>
        </p:txBody>
      </p:sp>
      <p:pic>
        <p:nvPicPr>
          <p:cNvPr id="58" name="Picture 57">
            <a:extLst>
              <a:ext uri="{FF2B5EF4-FFF2-40B4-BE49-F238E27FC236}">
                <a16:creationId xmlns:a16="http://schemas.microsoft.com/office/drawing/2014/main" id="{3CE4F80A-1DF0-4235-9DCF-A800DC45624D}"/>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2688" y="6282"/>
            <a:ext cx="1639649" cy="657883"/>
          </a:xfrm>
          <a:prstGeom prst="rect">
            <a:avLst/>
          </a:prstGeom>
        </p:spPr>
      </p:pic>
    </p:spTree>
    <p:extLst>
      <p:ext uri="{BB962C8B-B14F-4D97-AF65-F5344CB8AC3E}">
        <p14:creationId xmlns:p14="http://schemas.microsoft.com/office/powerpoint/2010/main" val="3594075418"/>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Lst>
  <p:hf hdr="0" ftr="0" dt="0"/>
  <p:txStyles>
    <p:titleStyle>
      <a:lvl1pPr algn="l" defTabSz="914400" rtl="0" eaLnBrk="1" latinLnBrk="0" hangingPunct="1">
        <a:lnSpc>
          <a:spcPct val="90000"/>
        </a:lnSpc>
        <a:spcBef>
          <a:spcPct val="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75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kenwayconsulting1-portal3.sharepoint.com/:f:/g/EO/recruiting/EmvOllq6ZtRIvhZGiZyo4lsBwnwrmaAkp11BVpU2cAeTBQ?e=HpUdPs" TargetMode="External"/><Relationship Id="rId2" Type="http://schemas.openxmlformats.org/officeDocument/2006/relationships/hyperlink" Target="https://www.linkedin.com/feed/"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5.xml"/><Relationship Id="rId3" Type="http://schemas.openxmlformats.org/officeDocument/2006/relationships/slide" Target="slide4.xml"/><Relationship Id="rId7" Type="http://schemas.openxmlformats.org/officeDocument/2006/relationships/slide" Target="slide9.xml"/><Relationship Id="rId12" Type="http://schemas.openxmlformats.org/officeDocument/2006/relationships/slide" Target="slide14.xml"/><Relationship Id="rId2" Type="http://schemas.openxmlformats.org/officeDocument/2006/relationships/slide" Target="slide3.xml"/><Relationship Id="rId1" Type="http://schemas.openxmlformats.org/officeDocument/2006/relationships/slideLayout" Target="../slideLayouts/slideLayout17.xml"/><Relationship Id="rId6" Type="http://schemas.openxmlformats.org/officeDocument/2006/relationships/slide" Target="slide8.xml"/><Relationship Id="rId11" Type="http://schemas.openxmlformats.org/officeDocument/2006/relationships/slide" Target="slide13.xml"/><Relationship Id="rId5" Type="http://schemas.openxmlformats.org/officeDocument/2006/relationships/slide" Target="slide7.xml"/><Relationship Id="rId10" Type="http://schemas.openxmlformats.org/officeDocument/2006/relationships/slide" Target="slide12.xml"/><Relationship Id="rId4" Type="http://schemas.openxmlformats.org/officeDocument/2006/relationships/slide" Target="slide5.xml"/><Relationship Id="rId9" Type="http://schemas.openxmlformats.org/officeDocument/2006/relationships/slide" Target="slide11.xml"/><Relationship Id="rId14" Type="http://schemas.openxmlformats.org/officeDocument/2006/relationships/slide" Target="slide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hyperlink" Target="https://kenwayconsulting1-portal3.sharepoint.com/EO/recruiting/Shared%20Documents/Interviewer%20Documentation%20-%20New/Sample%20Interview%20Questions.xlsx"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074B6-21BB-4CA9-94EA-EB82DAA3421C}"/>
              </a:ext>
            </a:extLst>
          </p:cNvPr>
          <p:cNvSpPr>
            <a:spLocks noGrp="1"/>
          </p:cNvSpPr>
          <p:nvPr>
            <p:ph type="title"/>
          </p:nvPr>
        </p:nvSpPr>
        <p:spPr>
          <a:xfrm>
            <a:off x="623888" y="2310126"/>
            <a:ext cx="7896225" cy="955107"/>
          </a:xfrm>
        </p:spPr>
        <p:txBody>
          <a:bodyPr/>
          <a:lstStyle/>
          <a:p>
            <a:r>
              <a:rPr lang="en-US"/>
              <a:t>Recruitment Playbook</a:t>
            </a:r>
          </a:p>
        </p:txBody>
      </p:sp>
      <p:sp>
        <p:nvSpPr>
          <p:cNvPr id="4" name="Text Placeholder 3">
            <a:extLst>
              <a:ext uri="{FF2B5EF4-FFF2-40B4-BE49-F238E27FC236}">
                <a16:creationId xmlns:a16="http://schemas.microsoft.com/office/drawing/2014/main" id="{4BDD2319-E570-4F66-BE17-8973B3904EAC}"/>
              </a:ext>
            </a:extLst>
          </p:cNvPr>
          <p:cNvSpPr>
            <a:spLocks noGrp="1"/>
          </p:cNvSpPr>
          <p:nvPr>
            <p:ph type="body" sz="quarter" idx="14"/>
          </p:nvPr>
        </p:nvSpPr>
        <p:spPr/>
        <p:txBody>
          <a:bodyPr lIns="91440" tIns="45720" rIns="91440" bIns="45720" anchor="ctr">
            <a:normAutofit/>
          </a:bodyPr>
          <a:lstStyle/>
          <a:p>
            <a:r>
              <a:rPr lang="en-US" dirty="0"/>
              <a:t>HR 2024</a:t>
            </a:r>
          </a:p>
        </p:txBody>
      </p:sp>
    </p:spTree>
    <p:extLst>
      <p:ext uri="{BB962C8B-B14F-4D97-AF65-F5344CB8AC3E}">
        <p14:creationId xmlns:p14="http://schemas.microsoft.com/office/powerpoint/2010/main" val="1211178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6ADE15-E210-498A-89D4-809BD34974DD}"/>
              </a:ext>
            </a:extLst>
          </p:cNvPr>
          <p:cNvSpPr>
            <a:spLocks noGrp="1"/>
          </p:cNvSpPr>
          <p:nvPr>
            <p:ph type="sldNum" sz="quarter" idx="12"/>
          </p:nvPr>
        </p:nvSpPr>
        <p:spPr/>
        <p:txBody>
          <a:bodyPr/>
          <a:lstStyle/>
          <a:p>
            <a:fld id="{069D06AC-0EEC-4315-9931-3E121FDFD7F4}" type="slidenum">
              <a:rPr lang="en-US" smtClean="0"/>
              <a:pPr/>
              <a:t>10</a:t>
            </a:fld>
            <a:endParaRPr lang="en-US"/>
          </a:p>
        </p:txBody>
      </p:sp>
      <p:sp>
        <p:nvSpPr>
          <p:cNvPr id="3" name="Title 2">
            <a:extLst>
              <a:ext uri="{FF2B5EF4-FFF2-40B4-BE49-F238E27FC236}">
                <a16:creationId xmlns:a16="http://schemas.microsoft.com/office/drawing/2014/main" id="{582D4222-84E1-401F-A314-C21D2A990393}"/>
              </a:ext>
            </a:extLst>
          </p:cNvPr>
          <p:cNvSpPr>
            <a:spLocks noGrp="1"/>
          </p:cNvSpPr>
          <p:nvPr>
            <p:ph type="title"/>
          </p:nvPr>
        </p:nvSpPr>
        <p:spPr/>
        <p:txBody>
          <a:bodyPr>
            <a:normAutofit/>
          </a:bodyPr>
          <a:lstStyle/>
          <a:p>
            <a:pPr lvl="1"/>
            <a:r>
              <a:rPr lang="en-US" sz="2400" b="1">
                <a:latin typeface="+mj-lt"/>
              </a:rPr>
              <a:t>Remote vs Chicago interviews</a:t>
            </a:r>
          </a:p>
        </p:txBody>
      </p:sp>
      <p:sp>
        <p:nvSpPr>
          <p:cNvPr id="4" name="Content Placeholder 2">
            <a:extLst>
              <a:ext uri="{FF2B5EF4-FFF2-40B4-BE49-F238E27FC236}">
                <a16:creationId xmlns:a16="http://schemas.microsoft.com/office/drawing/2014/main" id="{F30CD218-F2CC-486F-9BE0-FD2A71EF03C8}"/>
              </a:ext>
            </a:extLst>
          </p:cNvPr>
          <p:cNvSpPr txBox="1">
            <a:spLocks/>
          </p:cNvSpPr>
          <p:nvPr/>
        </p:nvSpPr>
        <p:spPr>
          <a:xfrm>
            <a:off x="647999" y="1890074"/>
            <a:ext cx="7848003" cy="4369324"/>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75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endParaRPr lang="en-US" sz="1800"/>
          </a:p>
        </p:txBody>
      </p:sp>
      <p:sp>
        <p:nvSpPr>
          <p:cNvPr id="5" name="Content Placeholder 2">
            <a:extLst>
              <a:ext uri="{FF2B5EF4-FFF2-40B4-BE49-F238E27FC236}">
                <a16:creationId xmlns:a16="http://schemas.microsoft.com/office/drawing/2014/main" id="{CF4C5E04-0AF9-4574-91ED-6C7560593572}"/>
              </a:ext>
            </a:extLst>
          </p:cNvPr>
          <p:cNvSpPr txBox="1">
            <a:spLocks/>
          </p:cNvSpPr>
          <p:nvPr/>
        </p:nvSpPr>
        <p:spPr>
          <a:xfrm>
            <a:off x="647998" y="1626124"/>
            <a:ext cx="7848003" cy="4369324"/>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75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sz="1400" dirty="0"/>
              <a:t>The interview process for local candidates and out-of-Chicago market candidates differs slightly, as outlined below.  Decisions are made between each phase of the interview process, with the exception of the case study. All case interviewers have the option </a:t>
            </a:r>
            <a:r>
              <a:rPr lang="en-US" sz="1400"/>
              <a:t>to dismiss </a:t>
            </a:r>
            <a:r>
              <a:rPr lang="en-US" sz="1400" dirty="0"/>
              <a:t>a candidate after their case interview if they do not believe the candidate is a good fit. </a:t>
            </a:r>
          </a:p>
          <a:p>
            <a:pPr>
              <a:spcBef>
                <a:spcPts val="0"/>
              </a:spcBef>
            </a:pPr>
            <a:endParaRPr lang="en-US" sz="1400" b="1" u="sng" dirty="0"/>
          </a:p>
        </p:txBody>
      </p:sp>
      <p:graphicFrame>
        <p:nvGraphicFramePr>
          <p:cNvPr id="9" name="Diagram 8">
            <a:extLst>
              <a:ext uri="{FF2B5EF4-FFF2-40B4-BE49-F238E27FC236}">
                <a16:creationId xmlns:a16="http://schemas.microsoft.com/office/drawing/2014/main" id="{6CB2E282-EB30-4696-9DDB-61099CFAEFEB}"/>
              </a:ext>
            </a:extLst>
          </p:cNvPr>
          <p:cNvGraphicFramePr/>
          <p:nvPr>
            <p:extLst>
              <p:ext uri="{D42A27DB-BD31-4B8C-83A1-F6EECF244321}">
                <p14:modId xmlns:p14="http://schemas.microsoft.com/office/powerpoint/2010/main" val="1259951242"/>
              </p:ext>
            </p:extLst>
          </p:nvPr>
        </p:nvGraphicFramePr>
        <p:xfrm>
          <a:off x="775817" y="2195398"/>
          <a:ext cx="746561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a:extLst>
              <a:ext uri="{FF2B5EF4-FFF2-40B4-BE49-F238E27FC236}">
                <a16:creationId xmlns:a16="http://schemas.microsoft.com/office/drawing/2014/main" id="{28B8D568-7228-4578-9D94-9FCFB9CD7AD9}"/>
              </a:ext>
            </a:extLst>
          </p:cNvPr>
          <p:cNvSpPr txBox="1"/>
          <p:nvPr/>
        </p:nvSpPr>
        <p:spPr>
          <a:xfrm>
            <a:off x="700610" y="6259398"/>
            <a:ext cx="7994210" cy="215444"/>
          </a:xfrm>
          <a:prstGeom prst="rect">
            <a:avLst/>
          </a:prstGeom>
          <a:noFill/>
        </p:spPr>
        <p:txBody>
          <a:bodyPr wrap="square" rtlCol="0">
            <a:spAutoFit/>
          </a:bodyPr>
          <a:lstStyle/>
          <a:p>
            <a:r>
              <a:rPr lang="en-US" sz="800" dirty="0"/>
              <a:t>Note: Campus interviews follow a different process. The process varies based on the University.</a:t>
            </a:r>
          </a:p>
        </p:txBody>
      </p:sp>
      <p:sp>
        <p:nvSpPr>
          <p:cNvPr id="6" name="TextBox 5">
            <a:extLst>
              <a:ext uri="{FF2B5EF4-FFF2-40B4-BE49-F238E27FC236}">
                <a16:creationId xmlns:a16="http://schemas.microsoft.com/office/drawing/2014/main" id="{B5DA31B1-DB71-4BE9-B72E-4F61A2DE5ADD}"/>
              </a:ext>
            </a:extLst>
          </p:cNvPr>
          <p:cNvSpPr txBox="1"/>
          <p:nvPr/>
        </p:nvSpPr>
        <p:spPr>
          <a:xfrm>
            <a:off x="4740676" y="5495278"/>
            <a:ext cx="3302493" cy="261610"/>
          </a:xfrm>
          <a:prstGeom prst="rect">
            <a:avLst/>
          </a:prstGeom>
          <a:noFill/>
        </p:spPr>
        <p:txBody>
          <a:bodyPr wrap="square" rtlCol="0">
            <a:spAutoFit/>
          </a:bodyPr>
          <a:lstStyle/>
          <a:p>
            <a:r>
              <a:rPr lang="en-US" sz="1050">
                <a:solidFill>
                  <a:schemeClr val="bg1"/>
                </a:solidFill>
              </a:rPr>
              <a:t>*See appendix for out of state reimbursement policies</a:t>
            </a:r>
          </a:p>
        </p:txBody>
      </p:sp>
    </p:spTree>
    <p:extLst>
      <p:ext uri="{BB962C8B-B14F-4D97-AF65-F5344CB8AC3E}">
        <p14:creationId xmlns:p14="http://schemas.microsoft.com/office/powerpoint/2010/main" val="2466696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424856F-9C99-4ABA-AE2F-80A3A6ECDB17}"/>
              </a:ext>
            </a:extLst>
          </p:cNvPr>
          <p:cNvSpPr>
            <a:spLocks noGrp="1"/>
          </p:cNvSpPr>
          <p:nvPr>
            <p:ph type="body" sz="quarter" idx="14"/>
          </p:nvPr>
        </p:nvSpPr>
        <p:spPr/>
        <p:txBody>
          <a:bodyPr/>
          <a:lstStyle/>
          <a:p>
            <a:endParaRPr lang="en-US"/>
          </a:p>
        </p:txBody>
      </p:sp>
      <p:sp>
        <p:nvSpPr>
          <p:cNvPr id="3" name="Slide Number Placeholder 2">
            <a:extLst>
              <a:ext uri="{FF2B5EF4-FFF2-40B4-BE49-F238E27FC236}">
                <a16:creationId xmlns:a16="http://schemas.microsoft.com/office/drawing/2014/main" id="{95FC821B-B919-4179-A9BA-E23FEFF31A59}"/>
              </a:ext>
            </a:extLst>
          </p:cNvPr>
          <p:cNvSpPr>
            <a:spLocks noGrp="1"/>
          </p:cNvSpPr>
          <p:nvPr>
            <p:ph type="sldNum" sz="quarter" idx="4"/>
          </p:nvPr>
        </p:nvSpPr>
        <p:spPr/>
        <p:txBody>
          <a:bodyPr/>
          <a:lstStyle/>
          <a:p>
            <a:fld id="{032AD96C-90D7-42B4-AAA1-5760D64E1B74}" type="slidenum">
              <a:rPr lang="en-US" smtClean="0"/>
              <a:pPr/>
              <a:t>11</a:t>
            </a:fld>
            <a:endParaRPr lang="en-US"/>
          </a:p>
        </p:txBody>
      </p:sp>
      <p:sp>
        <p:nvSpPr>
          <p:cNvPr id="4" name="Content Placeholder 3">
            <a:extLst>
              <a:ext uri="{FF2B5EF4-FFF2-40B4-BE49-F238E27FC236}">
                <a16:creationId xmlns:a16="http://schemas.microsoft.com/office/drawing/2014/main" id="{DB993B55-B6E7-4260-9FED-DB2F5CF06543}"/>
              </a:ext>
            </a:extLst>
          </p:cNvPr>
          <p:cNvSpPr>
            <a:spLocks noGrp="1"/>
          </p:cNvSpPr>
          <p:nvPr>
            <p:ph sz="half" idx="2"/>
          </p:nvPr>
        </p:nvSpPr>
        <p:spPr/>
        <p:txBody>
          <a:bodyPr/>
          <a:lstStyle/>
          <a:p>
            <a:pPr>
              <a:lnSpc>
                <a:spcPct val="100000"/>
              </a:lnSpc>
            </a:pPr>
            <a:r>
              <a:rPr lang="en-US" sz="1600"/>
              <a:t>Kenway aims to hire candidates with a variety of backgrounds and skillsets, which will vary based on position. Kenway seeks the following core traits, based on Kenway’s guiding principles, in all candidates.</a:t>
            </a:r>
          </a:p>
          <a:p>
            <a:pPr>
              <a:lnSpc>
                <a:spcPct val="100000"/>
              </a:lnSpc>
            </a:pPr>
            <a:endParaRPr lang="en-US" sz="1600"/>
          </a:p>
          <a:p>
            <a:pPr>
              <a:lnSpc>
                <a:spcPct val="100000"/>
              </a:lnSpc>
            </a:pPr>
            <a:endParaRPr lang="en-US" sz="1600"/>
          </a:p>
          <a:p>
            <a:pPr>
              <a:lnSpc>
                <a:spcPct val="100000"/>
              </a:lnSpc>
            </a:pPr>
            <a:endParaRPr lang="en-US" sz="1600"/>
          </a:p>
          <a:p>
            <a:pPr>
              <a:lnSpc>
                <a:spcPct val="100000"/>
              </a:lnSpc>
            </a:pPr>
            <a:endParaRPr lang="en-US" sz="1600"/>
          </a:p>
          <a:p>
            <a:pPr>
              <a:lnSpc>
                <a:spcPct val="100000"/>
              </a:lnSpc>
            </a:pPr>
            <a:endParaRPr lang="en-US" sz="1600"/>
          </a:p>
          <a:p>
            <a:pPr>
              <a:lnSpc>
                <a:spcPct val="100000"/>
              </a:lnSpc>
            </a:pPr>
            <a:r>
              <a:rPr lang="en-US"/>
              <a:t>-</a:t>
            </a:r>
          </a:p>
          <a:p>
            <a:endParaRPr lang="en-US"/>
          </a:p>
        </p:txBody>
      </p:sp>
      <p:sp>
        <p:nvSpPr>
          <p:cNvPr id="5" name="Title 4">
            <a:extLst>
              <a:ext uri="{FF2B5EF4-FFF2-40B4-BE49-F238E27FC236}">
                <a16:creationId xmlns:a16="http://schemas.microsoft.com/office/drawing/2014/main" id="{A75F7F1E-C068-4D1F-BC14-F695A2EEB11C}"/>
              </a:ext>
            </a:extLst>
          </p:cNvPr>
          <p:cNvSpPr>
            <a:spLocks noGrp="1"/>
          </p:cNvSpPr>
          <p:nvPr>
            <p:ph type="title"/>
          </p:nvPr>
        </p:nvSpPr>
        <p:spPr/>
        <p:txBody>
          <a:bodyPr/>
          <a:lstStyle/>
          <a:p>
            <a:r>
              <a:rPr lang="en-US"/>
              <a:t>Candidate Core Traits </a:t>
            </a:r>
          </a:p>
        </p:txBody>
      </p:sp>
      <p:sp>
        <p:nvSpPr>
          <p:cNvPr id="6" name="TextBox 5">
            <a:extLst>
              <a:ext uri="{FF2B5EF4-FFF2-40B4-BE49-F238E27FC236}">
                <a16:creationId xmlns:a16="http://schemas.microsoft.com/office/drawing/2014/main" id="{04762E99-E75A-4701-A5E8-7CF08B1FAE1B}"/>
              </a:ext>
            </a:extLst>
          </p:cNvPr>
          <p:cNvSpPr txBox="1"/>
          <p:nvPr/>
        </p:nvSpPr>
        <p:spPr>
          <a:xfrm>
            <a:off x="-729098" y="2669259"/>
            <a:ext cx="2574524" cy="3046988"/>
          </a:xfrm>
          <a:prstGeom prst="rect">
            <a:avLst/>
          </a:prstGeom>
          <a:noFill/>
        </p:spPr>
        <p:txBody>
          <a:bodyPr wrap="square" rtlCol="0">
            <a:spAutoFit/>
          </a:bodyPr>
          <a:lstStyle/>
          <a:p>
            <a:pPr algn="r"/>
            <a:r>
              <a:rPr lang="en-US" sz="1200" b="1">
                <a:solidFill>
                  <a:schemeClr val="accent1"/>
                </a:solidFill>
              </a:rPr>
              <a:t>Entrepreneurship</a:t>
            </a:r>
          </a:p>
          <a:p>
            <a:pPr algn="r"/>
            <a:endParaRPr lang="en-US" sz="1200" b="1">
              <a:solidFill>
                <a:schemeClr val="accent1"/>
              </a:solidFill>
            </a:endParaRPr>
          </a:p>
          <a:p>
            <a:pPr algn="r"/>
            <a:endParaRPr lang="en-US" sz="1200" b="1">
              <a:solidFill>
                <a:schemeClr val="accent1"/>
              </a:solidFill>
            </a:endParaRPr>
          </a:p>
          <a:p>
            <a:pPr algn="r"/>
            <a:r>
              <a:rPr lang="en-US" sz="1200" b="1">
                <a:solidFill>
                  <a:schemeClr val="accent1"/>
                </a:solidFill>
              </a:rPr>
              <a:t>Tenacity</a:t>
            </a:r>
          </a:p>
          <a:p>
            <a:pPr algn="r"/>
            <a:endParaRPr lang="en-US" sz="1200" b="1">
              <a:solidFill>
                <a:schemeClr val="accent1"/>
              </a:solidFill>
            </a:endParaRPr>
          </a:p>
          <a:p>
            <a:pPr algn="r"/>
            <a:r>
              <a:rPr lang="en-US" sz="1200" b="1">
                <a:solidFill>
                  <a:schemeClr val="accent1"/>
                </a:solidFill>
              </a:rPr>
              <a:t>Executive Presence</a:t>
            </a:r>
          </a:p>
          <a:p>
            <a:pPr algn="r"/>
            <a:endParaRPr lang="en-US" sz="1200" b="1">
              <a:solidFill>
                <a:schemeClr val="accent1"/>
              </a:solidFill>
            </a:endParaRPr>
          </a:p>
          <a:p>
            <a:pPr algn="r"/>
            <a:r>
              <a:rPr lang="en-US" sz="1200" b="1">
                <a:solidFill>
                  <a:schemeClr val="accent1"/>
                </a:solidFill>
              </a:rPr>
              <a:t>Communication</a:t>
            </a:r>
          </a:p>
          <a:p>
            <a:pPr algn="r"/>
            <a:endParaRPr lang="en-US" sz="1200" b="1">
              <a:solidFill>
                <a:schemeClr val="accent1"/>
              </a:solidFill>
            </a:endParaRPr>
          </a:p>
          <a:p>
            <a:pPr algn="r"/>
            <a:r>
              <a:rPr lang="en-US" sz="1200" b="1">
                <a:solidFill>
                  <a:schemeClr val="accent1"/>
                </a:solidFill>
              </a:rPr>
              <a:t>Aptitude </a:t>
            </a:r>
          </a:p>
          <a:p>
            <a:pPr algn="r"/>
            <a:endParaRPr lang="en-US" sz="1200" b="1">
              <a:solidFill>
                <a:schemeClr val="accent1"/>
              </a:solidFill>
            </a:endParaRPr>
          </a:p>
          <a:p>
            <a:pPr algn="r"/>
            <a:endParaRPr lang="en-US" sz="1200" b="1">
              <a:solidFill>
                <a:schemeClr val="accent1"/>
              </a:solidFill>
            </a:endParaRPr>
          </a:p>
          <a:p>
            <a:pPr algn="r"/>
            <a:r>
              <a:rPr lang="en-US" sz="1200" b="1">
                <a:solidFill>
                  <a:schemeClr val="accent1"/>
                </a:solidFill>
              </a:rPr>
              <a:t>Integrity </a:t>
            </a:r>
          </a:p>
          <a:p>
            <a:pPr algn="r"/>
            <a:endParaRPr lang="en-US" sz="1200" b="1">
              <a:solidFill>
                <a:schemeClr val="accent1"/>
              </a:solidFill>
            </a:endParaRPr>
          </a:p>
          <a:p>
            <a:pPr algn="r"/>
            <a:endParaRPr lang="en-US" sz="1200" b="1">
              <a:solidFill>
                <a:schemeClr val="accent1"/>
              </a:solidFill>
            </a:endParaRPr>
          </a:p>
          <a:p>
            <a:pPr algn="r"/>
            <a:r>
              <a:rPr lang="en-US" sz="1200" b="1">
                <a:solidFill>
                  <a:schemeClr val="accent1"/>
                </a:solidFill>
              </a:rPr>
              <a:t>Growth Mindset </a:t>
            </a:r>
          </a:p>
        </p:txBody>
      </p:sp>
      <p:sp>
        <p:nvSpPr>
          <p:cNvPr id="7" name="TextBox 6">
            <a:extLst>
              <a:ext uri="{FF2B5EF4-FFF2-40B4-BE49-F238E27FC236}">
                <a16:creationId xmlns:a16="http://schemas.microsoft.com/office/drawing/2014/main" id="{E01CCF44-8A6C-4BEA-A00D-258A44AD209C}"/>
              </a:ext>
            </a:extLst>
          </p:cNvPr>
          <p:cNvSpPr txBox="1"/>
          <p:nvPr/>
        </p:nvSpPr>
        <p:spPr>
          <a:xfrm>
            <a:off x="1845426" y="2669259"/>
            <a:ext cx="6660900" cy="3970318"/>
          </a:xfrm>
          <a:prstGeom prst="rect">
            <a:avLst/>
          </a:prstGeom>
          <a:noFill/>
        </p:spPr>
        <p:txBody>
          <a:bodyPr wrap="square" rtlCol="0">
            <a:spAutoFit/>
          </a:bodyPr>
          <a:lstStyle/>
          <a:p>
            <a:r>
              <a:rPr lang="en-US" sz="1200"/>
              <a:t>Passion to fuel growth by helping clients, peers, the organization and yourself with a continuous hunger to learn.</a:t>
            </a:r>
          </a:p>
          <a:p>
            <a:endParaRPr lang="en-US" sz="1200"/>
          </a:p>
          <a:p>
            <a:r>
              <a:rPr lang="en-US" sz="1200"/>
              <a:t>Ability to drive through ambiguity, bring clarity and consensus, and drive key decisions.</a:t>
            </a:r>
          </a:p>
          <a:p>
            <a:endParaRPr lang="en-US" sz="1200"/>
          </a:p>
          <a:p>
            <a:r>
              <a:rPr lang="en-US" sz="1200"/>
              <a:t>Clear, concise, and articulate when using written and verbal channels.</a:t>
            </a:r>
          </a:p>
          <a:p>
            <a:endParaRPr lang="en-US" sz="1200"/>
          </a:p>
          <a:p>
            <a:r>
              <a:rPr lang="en-US" sz="1200"/>
              <a:t>Adept at communicating quickly and effectively whether the message is good or bad.</a:t>
            </a:r>
          </a:p>
          <a:p>
            <a:endParaRPr lang="en-US" sz="1200"/>
          </a:p>
          <a:p>
            <a:r>
              <a:rPr lang="en-US" sz="1200"/>
              <a:t>You climb steep learning curves quickly and can nimbly transition from project to project without skipping a beat.</a:t>
            </a:r>
          </a:p>
          <a:p>
            <a:endParaRPr lang="en-US" sz="1200"/>
          </a:p>
          <a:p>
            <a:r>
              <a:rPr lang="en-US" sz="1200"/>
              <a:t>Comfortable doing what is right for the project even when doing so may not be the most favorable path forward.</a:t>
            </a:r>
          </a:p>
          <a:p>
            <a:endParaRPr lang="en-US" sz="1200"/>
          </a:p>
          <a:p>
            <a:r>
              <a:rPr lang="en-US" sz="1200"/>
              <a:t>Proactively develop core skills independently and with the help of others.</a:t>
            </a:r>
            <a:endParaRPr lang="en-US" sz="700"/>
          </a:p>
          <a:p>
            <a:endParaRPr lang="en-US" sz="1200"/>
          </a:p>
          <a:p>
            <a:endParaRPr lang="en-US" sz="1200"/>
          </a:p>
          <a:p>
            <a:endParaRPr lang="en-US" sz="1200"/>
          </a:p>
          <a:p>
            <a:endParaRPr lang="en-US" sz="1200"/>
          </a:p>
          <a:p>
            <a:endParaRPr lang="en-US" sz="1200"/>
          </a:p>
        </p:txBody>
      </p:sp>
      <p:cxnSp>
        <p:nvCxnSpPr>
          <p:cNvPr id="9" name="Straight Connector 8">
            <a:extLst>
              <a:ext uri="{FF2B5EF4-FFF2-40B4-BE49-F238E27FC236}">
                <a16:creationId xmlns:a16="http://schemas.microsoft.com/office/drawing/2014/main" id="{F8FDE87C-C7BB-4EB0-B998-ABD207233770}"/>
              </a:ext>
            </a:extLst>
          </p:cNvPr>
          <p:cNvCxnSpPr/>
          <p:nvPr/>
        </p:nvCxnSpPr>
        <p:spPr>
          <a:xfrm>
            <a:off x="1845426" y="2734322"/>
            <a:ext cx="0" cy="298192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0722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6ADE15-E210-498A-89D4-809BD34974DD}"/>
              </a:ext>
            </a:extLst>
          </p:cNvPr>
          <p:cNvSpPr>
            <a:spLocks noGrp="1"/>
          </p:cNvSpPr>
          <p:nvPr>
            <p:ph type="sldNum" sz="quarter" idx="12"/>
          </p:nvPr>
        </p:nvSpPr>
        <p:spPr/>
        <p:txBody>
          <a:bodyPr/>
          <a:lstStyle/>
          <a:p>
            <a:fld id="{069D06AC-0EEC-4315-9931-3E121FDFD7F4}" type="slidenum">
              <a:rPr lang="en-US" smtClean="0"/>
              <a:pPr/>
              <a:t>12</a:t>
            </a:fld>
            <a:endParaRPr lang="en-US"/>
          </a:p>
        </p:txBody>
      </p:sp>
      <p:sp>
        <p:nvSpPr>
          <p:cNvPr id="3" name="Title 2">
            <a:extLst>
              <a:ext uri="{FF2B5EF4-FFF2-40B4-BE49-F238E27FC236}">
                <a16:creationId xmlns:a16="http://schemas.microsoft.com/office/drawing/2014/main" id="{582D4222-84E1-401F-A314-C21D2A990393}"/>
              </a:ext>
            </a:extLst>
          </p:cNvPr>
          <p:cNvSpPr>
            <a:spLocks noGrp="1"/>
          </p:cNvSpPr>
          <p:nvPr>
            <p:ph type="title"/>
          </p:nvPr>
        </p:nvSpPr>
        <p:spPr/>
        <p:txBody>
          <a:bodyPr>
            <a:normAutofit/>
          </a:bodyPr>
          <a:lstStyle/>
          <a:p>
            <a:pPr lvl="1"/>
            <a:r>
              <a:rPr lang="en-US" sz="2400" b="1">
                <a:latin typeface="+mj-lt"/>
              </a:rPr>
              <a:t>Recruiting Channels </a:t>
            </a:r>
          </a:p>
        </p:txBody>
      </p:sp>
      <p:sp>
        <p:nvSpPr>
          <p:cNvPr id="4" name="Content Placeholder 4">
            <a:extLst>
              <a:ext uri="{FF2B5EF4-FFF2-40B4-BE49-F238E27FC236}">
                <a16:creationId xmlns:a16="http://schemas.microsoft.com/office/drawing/2014/main" id="{4116B375-15CF-414A-8650-1B71E9A7C481}"/>
              </a:ext>
            </a:extLst>
          </p:cNvPr>
          <p:cNvSpPr txBox="1">
            <a:spLocks/>
          </p:cNvSpPr>
          <p:nvPr/>
        </p:nvSpPr>
        <p:spPr>
          <a:xfrm>
            <a:off x="653714" y="1575165"/>
            <a:ext cx="7852612" cy="5090058"/>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75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t>Kenway recruits candidates through a variety of channels, each with a unique recruitment process. The interviewer process documents the flow and interactions of a candidate through Kenway's recruiting process.   </a:t>
            </a:r>
            <a:endParaRPr lang="en-US" sz="1000" b="1" u="sng" dirty="0"/>
          </a:p>
          <a:p>
            <a:pPr marL="171450" indent="-171450">
              <a:lnSpc>
                <a:spcPct val="100000"/>
              </a:lnSpc>
              <a:buFontTx/>
              <a:buChar char="-"/>
            </a:pPr>
            <a:r>
              <a:rPr lang="en-US" sz="1200" b="1" u="sng" dirty="0">
                <a:solidFill>
                  <a:schemeClr val="accent1"/>
                </a:solidFill>
              </a:rPr>
              <a:t>Campus: </a:t>
            </a:r>
            <a:r>
              <a:rPr lang="en-US" sz="1200" dirty="0"/>
              <a:t>Kenway recruits college hires from several Universities during their formal campus recruitment process. Although every University’s process varies, candidates typically go through the first round of interviews (screening, behavioral, experience) on campus, and are invited to the Kenway office the lunch and confirming interview if they pass.</a:t>
            </a:r>
            <a:endParaRPr lang="en-US" sz="1200" dirty="0">
              <a:cs typeface="Calibri"/>
            </a:endParaRPr>
          </a:p>
          <a:p>
            <a:pPr marL="171450" indent="-171450">
              <a:lnSpc>
                <a:spcPct val="100000"/>
              </a:lnSpc>
              <a:buFontTx/>
              <a:buChar char="-"/>
            </a:pPr>
            <a:r>
              <a:rPr lang="en-US" sz="1200" b="1" u="sng" dirty="0">
                <a:solidFill>
                  <a:schemeClr val="accent1"/>
                </a:solidFill>
              </a:rPr>
              <a:t>Website: </a:t>
            </a:r>
            <a:r>
              <a:rPr lang="en-US" sz="1200" dirty="0"/>
              <a:t>Kenway also has several job postings on the Kenway website that allow candidates to apply directly. If a candidate is selected for the screening process, Greystone will complete the screening and move the candidate through the regular recruiting process accordingly. </a:t>
            </a:r>
            <a:endParaRPr lang="en-US" sz="1200" b="1" u="sng" dirty="0"/>
          </a:p>
          <a:p>
            <a:pPr marL="171450" indent="-171450">
              <a:lnSpc>
                <a:spcPct val="100000"/>
              </a:lnSpc>
              <a:buFontTx/>
              <a:buChar char="-"/>
            </a:pPr>
            <a:r>
              <a:rPr lang="en-US" sz="1200" b="1" u="sng" dirty="0">
                <a:solidFill>
                  <a:schemeClr val="accent1"/>
                </a:solidFill>
              </a:rPr>
              <a:t>Warm Referral: </a:t>
            </a:r>
            <a:r>
              <a:rPr lang="en-US" sz="1200" dirty="0"/>
              <a:t>If a candidate is someone a current associate knows well and has determined is in alignment with Kenway’ guiding principles and services, the candidate will always be screened by a member of HR</a:t>
            </a:r>
            <a:endParaRPr lang="en-US" sz="1200" dirty="0">
              <a:cs typeface="Calibri"/>
            </a:endParaRPr>
          </a:p>
          <a:p>
            <a:pPr marL="171450" indent="-171450">
              <a:lnSpc>
                <a:spcPct val="100000"/>
              </a:lnSpc>
              <a:buFontTx/>
              <a:buChar char="-"/>
            </a:pPr>
            <a:r>
              <a:rPr lang="en-US" sz="1200" b="1" u="sng" dirty="0">
                <a:solidFill>
                  <a:schemeClr val="accent1"/>
                </a:solidFill>
              </a:rPr>
              <a:t>Cold Referral: </a:t>
            </a:r>
            <a:r>
              <a:rPr lang="en-US" sz="1200" dirty="0"/>
              <a:t>If a candidate is an acquaintance of a current Kenway associate, we ask that they apply through the Kenway website and follow through the normal recruitment process.</a:t>
            </a:r>
            <a:endParaRPr lang="en-US" sz="1200" dirty="0">
              <a:cs typeface="Calibri"/>
            </a:endParaRPr>
          </a:p>
          <a:p>
            <a:pPr marL="171450" indent="-171450">
              <a:lnSpc>
                <a:spcPct val="100000"/>
              </a:lnSpc>
              <a:buFontTx/>
              <a:buChar char="-"/>
            </a:pPr>
            <a:r>
              <a:rPr lang="en-US" sz="1200" b="1" u="sng" dirty="0">
                <a:solidFill>
                  <a:schemeClr val="accent1"/>
                </a:solidFill>
              </a:rPr>
              <a:t>Job Boards: </a:t>
            </a:r>
            <a:r>
              <a:rPr lang="en-US" sz="1200" dirty="0"/>
              <a:t>Kenway has several job postings on platforms such as LinkedIn that allow a candidate to apply directly through their site that funnels to (ATS) Pinpoint. If a candidate is selected for the screening process, HR will complete the screening and move the candidate through the regular recruiting process accordingly. </a:t>
            </a:r>
            <a:endParaRPr lang="en-US" sz="1200" dirty="0">
              <a:cs typeface="Calibri"/>
            </a:endParaRPr>
          </a:p>
          <a:p>
            <a:pPr marL="171450" indent="-171450">
              <a:lnSpc>
                <a:spcPct val="100000"/>
              </a:lnSpc>
              <a:buFontTx/>
              <a:buChar char="-"/>
            </a:pPr>
            <a:r>
              <a:rPr lang="en-US" sz="1200" b="1" u="sng" dirty="0">
                <a:solidFill>
                  <a:schemeClr val="accent1"/>
                </a:solidFill>
              </a:rPr>
              <a:t>3</a:t>
            </a:r>
            <a:r>
              <a:rPr lang="en-US" sz="1200" b="1" u="sng" baseline="30000" dirty="0">
                <a:solidFill>
                  <a:schemeClr val="accent1"/>
                </a:solidFill>
              </a:rPr>
              <a:t>rd</a:t>
            </a:r>
            <a:r>
              <a:rPr lang="en-US" sz="1200" b="1" u="sng" dirty="0">
                <a:solidFill>
                  <a:schemeClr val="accent1"/>
                </a:solidFill>
              </a:rPr>
              <a:t> Party Partnerships: </a:t>
            </a:r>
            <a:r>
              <a:rPr lang="en-US" sz="1200" dirty="0"/>
              <a:t>We do have some core partners that help with external recruiting, particularly when we demand is exceeded our supply </a:t>
            </a:r>
            <a:endParaRPr lang="en-US" sz="1200" dirty="0">
              <a:cs typeface="Calibri"/>
            </a:endParaRPr>
          </a:p>
          <a:p>
            <a:pPr>
              <a:lnSpc>
                <a:spcPct val="100000"/>
              </a:lnSpc>
            </a:pPr>
            <a:endParaRPr lang="en-US" sz="1200" dirty="0">
              <a:cs typeface="Calibri"/>
            </a:endParaRPr>
          </a:p>
        </p:txBody>
      </p:sp>
    </p:spTree>
    <p:extLst>
      <p:ext uri="{BB962C8B-B14F-4D97-AF65-F5344CB8AC3E}">
        <p14:creationId xmlns:p14="http://schemas.microsoft.com/office/powerpoint/2010/main" val="287649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46C7A6E-A334-42D0-97FA-0556D55BFD85}"/>
              </a:ext>
            </a:extLst>
          </p:cNvPr>
          <p:cNvSpPr>
            <a:spLocks noGrp="1"/>
          </p:cNvSpPr>
          <p:nvPr>
            <p:ph type="body" sz="quarter" idx="14"/>
          </p:nvPr>
        </p:nvSpPr>
        <p:spPr/>
        <p:txBody>
          <a:bodyPr/>
          <a:lstStyle/>
          <a:p>
            <a:endParaRPr lang="en-US"/>
          </a:p>
        </p:txBody>
      </p:sp>
      <p:sp>
        <p:nvSpPr>
          <p:cNvPr id="3" name="Slide Number Placeholder 2">
            <a:extLst>
              <a:ext uri="{FF2B5EF4-FFF2-40B4-BE49-F238E27FC236}">
                <a16:creationId xmlns:a16="http://schemas.microsoft.com/office/drawing/2014/main" id="{98D75552-7EB5-4A76-BBEC-67AE6ECE9A79}"/>
              </a:ext>
            </a:extLst>
          </p:cNvPr>
          <p:cNvSpPr>
            <a:spLocks noGrp="1"/>
          </p:cNvSpPr>
          <p:nvPr>
            <p:ph type="sldNum" sz="quarter" idx="4"/>
          </p:nvPr>
        </p:nvSpPr>
        <p:spPr/>
        <p:txBody>
          <a:bodyPr/>
          <a:lstStyle/>
          <a:p>
            <a:fld id="{032AD96C-90D7-42B4-AAA1-5760D64E1B74}" type="slidenum">
              <a:rPr lang="en-US" smtClean="0"/>
              <a:pPr/>
              <a:t>13</a:t>
            </a:fld>
            <a:endParaRPr lang="en-US"/>
          </a:p>
        </p:txBody>
      </p:sp>
      <p:sp>
        <p:nvSpPr>
          <p:cNvPr id="4" name="Content Placeholder 3">
            <a:extLst>
              <a:ext uri="{FF2B5EF4-FFF2-40B4-BE49-F238E27FC236}">
                <a16:creationId xmlns:a16="http://schemas.microsoft.com/office/drawing/2014/main" id="{BAB466E7-49B9-4A17-975E-0B6E7D641976}"/>
              </a:ext>
            </a:extLst>
          </p:cNvPr>
          <p:cNvSpPr>
            <a:spLocks noGrp="1"/>
          </p:cNvSpPr>
          <p:nvPr>
            <p:ph sz="half" idx="2"/>
          </p:nvPr>
        </p:nvSpPr>
        <p:spPr/>
        <p:txBody>
          <a:bodyPr/>
          <a:lstStyle/>
          <a:p>
            <a:r>
              <a:rPr lang="en-US" sz="1800"/>
              <a:t>Kenway tracks recruiting data on the Funnel Metrics dashboard to ensure our recruitment practices align with industry standards. Our funnel metrics track how many of our applicants we screen, interview, offer, and hire.  As a company we seek to: </a:t>
            </a:r>
          </a:p>
          <a:p>
            <a:endParaRPr lang="en-US"/>
          </a:p>
        </p:txBody>
      </p:sp>
      <p:sp>
        <p:nvSpPr>
          <p:cNvPr id="5" name="Title 4">
            <a:extLst>
              <a:ext uri="{FF2B5EF4-FFF2-40B4-BE49-F238E27FC236}">
                <a16:creationId xmlns:a16="http://schemas.microsoft.com/office/drawing/2014/main" id="{1566AD71-A2CF-4127-AF11-4633960EC84F}"/>
              </a:ext>
            </a:extLst>
          </p:cNvPr>
          <p:cNvSpPr>
            <a:spLocks noGrp="1"/>
          </p:cNvSpPr>
          <p:nvPr>
            <p:ph type="title"/>
          </p:nvPr>
        </p:nvSpPr>
        <p:spPr/>
        <p:txBody>
          <a:bodyPr/>
          <a:lstStyle/>
          <a:p>
            <a:r>
              <a:rPr lang="en-US"/>
              <a:t>Funnel Metrics </a:t>
            </a:r>
          </a:p>
        </p:txBody>
      </p:sp>
      <p:graphicFrame>
        <p:nvGraphicFramePr>
          <p:cNvPr id="7" name="Diagram 6">
            <a:extLst>
              <a:ext uri="{FF2B5EF4-FFF2-40B4-BE49-F238E27FC236}">
                <a16:creationId xmlns:a16="http://schemas.microsoft.com/office/drawing/2014/main" id="{356AE386-6BBB-4173-9466-C0F180C21EB2}"/>
              </a:ext>
            </a:extLst>
          </p:cNvPr>
          <p:cNvGraphicFramePr/>
          <p:nvPr>
            <p:extLst>
              <p:ext uri="{D42A27DB-BD31-4B8C-83A1-F6EECF244321}">
                <p14:modId xmlns:p14="http://schemas.microsoft.com/office/powerpoint/2010/main" val="3912029306"/>
              </p:ext>
            </p:extLst>
          </p:nvPr>
        </p:nvGraphicFramePr>
        <p:xfrm>
          <a:off x="4737944" y="2916244"/>
          <a:ext cx="3452101" cy="28635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a:extLst>
              <a:ext uri="{FF2B5EF4-FFF2-40B4-BE49-F238E27FC236}">
                <a16:creationId xmlns:a16="http://schemas.microsoft.com/office/drawing/2014/main" id="{79DEB17F-A4FD-4C94-96E7-E493451BB555}"/>
              </a:ext>
            </a:extLst>
          </p:cNvPr>
          <p:cNvSpPr txBox="1"/>
          <p:nvPr/>
        </p:nvSpPr>
        <p:spPr>
          <a:xfrm>
            <a:off x="953955" y="2998266"/>
            <a:ext cx="2596545" cy="646331"/>
          </a:xfrm>
          <a:prstGeom prst="rect">
            <a:avLst/>
          </a:prstGeom>
          <a:noFill/>
        </p:spPr>
        <p:txBody>
          <a:bodyPr wrap="none" rtlCol="0">
            <a:spAutoFit/>
          </a:bodyPr>
          <a:lstStyle/>
          <a:p>
            <a:r>
              <a:rPr lang="en-US"/>
              <a:t>Screen 12% of Applicants </a:t>
            </a:r>
          </a:p>
          <a:p>
            <a:endParaRPr lang="en-US"/>
          </a:p>
        </p:txBody>
      </p:sp>
      <p:cxnSp>
        <p:nvCxnSpPr>
          <p:cNvPr id="13" name="Straight Connector 12">
            <a:extLst>
              <a:ext uri="{FF2B5EF4-FFF2-40B4-BE49-F238E27FC236}">
                <a16:creationId xmlns:a16="http://schemas.microsoft.com/office/drawing/2014/main" id="{DD557F8B-52D6-4605-A326-78256740A14E}"/>
              </a:ext>
            </a:extLst>
          </p:cNvPr>
          <p:cNvCxnSpPr>
            <a:cxnSpLocks/>
          </p:cNvCxnSpPr>
          <p:nvPr/>
        </p:nvCxnSpPr>
        <p:spPr>
          <a:xfrm>
            <a:off x="1035207" y="3363212"/>
            <a:ext cx="3962921" cy="11302"/>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1C029F97-D885-4399-98DD-82485D1CB390}"/>
              </a:ext>
            </a:extLst>
          </p:cNvPr>
          <p:cNvSpPr txBox="1"/>
          <p:nvPr/>
        </p:nvSpPr>
        <p:spPr>
          <a:xfrm>
            <a:off x="1214385" y="3755211"/>
            <a:ext cx="4074851" cy="646331"/>
          </a:xfrm>
          <a:prstGeom prst="rect">
            <a:avLst/>
          </a:prstGeom>
          <a:noFill/>
        </p:spPr>
        <p:txBody>
          <a:bodyPr wrap="square" rtlCol="0">
            <a:spAutoFit/>
          </a:bodyPr>
          <a:lstStyle/>
          <a:p>
            <a:r>
              <a:rPr lang="en-US"/>
              <a:t>Interview 12% of candidates we screen</a:t>
            </a:r>
          </a:p>
          <a:p>
            <a:endParaRPr lang="en-US"/>
          </a:p>
        </p:txBody>
      </p:sp>
      <p:sp>
        <p:nvSpPr>
          <p:cNvPr id="15" name="Rectangle 14">
            <a:extLst>
              <a:ext uri="{FF2B5EF4-FFF2-40B4-BE49-F238E27FC236}">
                <a16:creationId xmlns:a16="http://schemas.microsoft.com/office/drawing/2014/main" id="{FC7CC381-205C-49F4-AB48-8B0D9D4863DC}"/>
              </a:ext>
            </a:extLst>
          </p:cNvPr>
          <p:cNvSpPr/>
          <p:nvPr/>
        </p:nvSpPr>
        <p:spPr>
          <a:xfrm>
            <a:off x="1703392" y="4473721"/>
            <a:ext cx="3694216" cy="369332"/>
          </a:xfrm>
          <a:prstGeom prst="rect">
            <a:avLst/>
          </a:prstGeom>
        </p:spPr>
        <p:txBody>
          <a:bodyPr wrap="none">
            <a:spAutoFit/>
          </a:bodyPr>
          <a:lstStyle/>
          <a:p>
            <a:pPr lvl="0"/>
            <a:r>
              <a:rPr lang="en-US"/>
              <a:t>Offer 28% of candidates we interview</a:t>
            </a:r>
          </a:p>
        </p:txBody>
      </p:sp>
      <p:sp>
        <p:nvSpPr>
          <p:cNvPr id="16" name="TextBox 15">
            <a:extLst>
              <a:ext uri="{FF2B5EF4-FFF2-40B4-BE49-F238E27FC236}">
                <a16:creationId xmlns:a16="http://schemas.microsoft.com/office/drawing/2014/main" id="{A2D5BD06-6A8F-4354-9F99-3E7CE42C9C22}"/>
              </a:ext>
            </a:extLst>
          </p:cNvPr>
          <p:cNvSpPr txBox="1"/>
          <p:nvPr/>
        </p:nvSpPr>
        <p:spPr>
          <a:xfrm>
            <a:off x="2435258" y="5184277"/>
            <a:ext cx="2737994" cy="646331"/>
          </a:xfrm>
          <a:prstGeom prst="rect">
            <a:avLst/>
          </a:prstGeom>
          <a:noFill/>
        </p:spPr>
        <p:txBody>
          <a:bodyPr wrap="none" rtlCol="0">
            <a:spAutoFit/>
          </a:bodyPr>
          <a:lstStyle/>
          <a:p>
            <a:r>
              <a:rPr lang="en-US"/>
              <a:t>Hire 95% of those we offer </a:t>
            </a:r>
          </a:p>
          <a:p>
            <a:endParaRPr lang="en-US"/>
          </a:p>
        </p:txBody>
      </p:sp>
      <p:cxnSp>
        <p:nvCxnSpPr>
          <p:cNvPr id="18" name="Straight Connector 17">
            <a:extLst>
              <a:ext uri="{FF2B5EF4-FFF2-40B4-BE49-F238E27FC236}">
                <a16:creationId xmlns:a16="http://schemas.microsoft.com/office/drawing/2014/main" id="{E7F10D3C-A04E-4B14-B8EE-19E195BECBA1}"/>
              </a:ext>
            </a:extLst>
          </p:cNvPr>
          <p:cNvCxnSpPr>
            <a:cxnSpLocks/>
          </p:cNvCxnSpPr>
          <p:nvPr/>
        </p:nvCxnSpPr>
        <p:spPr>
          <a:xfrm>
            <a:off x="1331650" y="4078376"/>
            <a:ext cx="4038521" cy="1545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FCE898B5-3671-4BD1-83C9-CA4700D85E07}"/>
              </a:ext>
            </a:extLst>
          </p:cNvPr>
          <p:cNvCxnSpPr>
            <a:cxnSpLocks/>
          </p:cNvCxnSpPr>
          <p:nvPr/>
        </p:nvCxnSpPr>
        <p:spPr>
          <a:xfrm>
            <a:off x="1837678" y="4815563"/>
            <a:ext cx="403080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4015388-2567-4776-BECB-596CFB27E77F}"/>
              </a:ext>
            </a:extLst>
          </p:cNvPr>
          <p:cNvCxnSpPr>
            <a:cxnSpLocks/>
          </p:cNvCxnSpPr>
          <p:nvPr/>
        </p:nvCxnSpPr>
        <p:spPr>
          <a:xfrm>
            <a:off x="2548132" y="5501285"/>
            <a:ext cx="3715850" cy="615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5830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4BF154D-543F-451C-AF75-DB6281DD00BD}"/>
              </a:ext>
            </a:extLst>
          </p:cNvPr>
          <p:cNvSpPr>
            <a:spLocks noGrp="1"/>
          </p:cNvSpPr>
          <p:nvPr>
            <p:ph type="body" sz="quarter" idx="14"/>
          </p:nvPr>
        </p:nvSpPr>
        <p:spPr/>
        <p:txBody>
          <a:bodyPr/>
          <a:lstStyle/>
          <a:p>
            <a:endParaRPr lang="en-US"/>
          </a:p>
        </p:txBody>
      </p:sp>
      <p:sp>
        <p:nvSpPr>
          <p:cNvPr id="3" name="Slide Number Placeholder 2">
            <a:extLst>
              <a:ext uri="{FF2B5EF4-FFF2-40B4-BE49-F238E27FC236}">
                <a16:creationId xmlns:a16="http://schemas.microsoft.com/office/drawing/2014/main" id="{B335328A-5498-439C-A8F0-337B36B73D42}"/>
              </a:ext>
            </a:extLst>
          </p:cNvPr>
          <p:cNvSpPr>
            <a:spLocks noGrp="1"/>
          </p:cNvSpPr>
          <p:nvPr>
            <p:ph type="sldNum" sz="quarter" idx="4"/>
          </p:nvPr>
        </p:nvSpPr>
        <p:spPr/>
        <p:txBody>
          <a:bodyPr/>
          <a:lstStyle/>
          <a:p>
            <a:fld id="{032AD96C-90D7-42B4-AAA1-5760D64E1B74}" type="slidenum">
              <a:rPr lang="en-US" smtClean="0"/>
              <a:pPr/>
              <a:t>14</a:t>
            </a:fld>
            <a:endParaRPr lang="en-US"/>
          </a:p>
        </p:txBody>
      </p:sp>
      <p:sp>
        <p:nvSpPr>
          <p:cNvPr id="5" name="Title 4">
            <a:extLst>
              <a:ext uri="{FF2B5EF4-FFF2-40B4-BE49-F238E27FC236}">
                <a16:creationId xmlns:a16="http://schemas.microsoft.com/office/drawing/2014/main" id="{0B729644-D0E1-47CA-B3FA-9707EB5C9C34}"/>
              </a:ext>
            </a:extLst>
          </p:cNvPr>
          <p:cNvSpPr>
            <a:spLocks noGrp="1"/>
          </p:cNvSpPr>
          <p:nvPr>
            <p:ph type="title"/>
          </p:nvPr>
        </p:nvSpPr>
        <p:spPr/>
        <p:txBody>
          <a:bodyPr/>
          <a:lstStyle/>
          <a:p>
            <a:r>
              <a:rPr lang="en-US"/>
              <a:t>Job Campaigns </a:t>
            </a:r>
          </a:p>
        </p:txBody>
      </p:sp>
      <p:sp>
        <p:nvSpPr>
          <p:cNvPr id="6" name="TextBox 5">
            <a:extLst>
              <a:ext uri="{FF2B5EF4-FFF2-40B4-BE49-F238E27FC236}">
                <a16:creationId xmlns:a16="http://schemas.microsoft.com/office/drawing/2014/main" id="{2024C7C2-8F19-47B2-BF09-3F6E9AC9E00B}"/>
              </a:ext>
            </a:extLst>
          </p:cNvPr>
          <p:cNvSpPr txBox="1"/>
          <p:nvPr/>
        </p:nvSpPr>
        <p:spPr>
          <a:xfrm>
            <a:off x="465220" y="1586054"/>
            <a:ext cx="8304205" cy="4247317"/>
          </a:xfrm>
          <a:prstGeom prst="rect">
            <a:avLst/>
          </a:prstGeom>
          <a:noFill/>
        </p:spPr>
        <p:txBody>
          <a:bodyPr wrap="square" lIns="91440" tIns="45720" rIns="91440" bIns="45720" rtlCol="0" anchor="t">
            <a:spAutoFit/>
          </a:bodyPr>
          <a:lstStyle/>
          <a:p>
            <a:pPr>
              <a:buClr>
                <a:schemeClr val="tx2"/>
              </a:buClr>
              <a:buSzPct val="125000"/>
            </a:pPr>
            <a:r>
              <a:rPr lang="en-US" dirty="0"/>
              <a:t>During campaigns we define the experience range and skillsets we are looking for at that time and target positions. While we may target specific positions at one time, if we find a candidate we believe to be a good fit outside of that skillset we will still consider their applications. </a:t>
            </a:r>
          </a:p>
          <a:p>
            <a:pPr>
              <a:lnSpc>
                <a:spcPct val="100000"/>
              </a:lnSpc>
              <a:buClr>
                <a:schemeClr val="tx2"/>
              </a:buClr>
              <a:buSzPct val="125000"/>
            </a:pPr>
            <a:endParaRPr lang="en-US" dirty="0"/>
          </a:p>
          <a:p>
            <a:pPr>
              <a:buClr>
                <a:schemeClr val="tx2"/>
              </a:buClr>
              <a:buSzPct val="125000"/>
            </a:pPr>
            <a:r>
              <a:rPr lang="en-US" dirty="0"/>
              <a:t>At any given point, we run campaigns on LinkedIn to target specific positions that would be an asset to the team. As an example, during a campaign we may look for candidates with 2-8 years of experience for the following roles: </a:t>
            </a:r>
          </a:p>
          <a:p>
            <a:pPr>
              <a:lnSpc>
                <a:spcPct val="100000"/>
              </a:lnSpc>
              <a:buClr>
                <a:schemeClr val="tx2"/>
              </a:buClr>
              <a:buSzPct val="125000"/>
            </a:pPr>
            <a:endParaRPr lang="en-US" dirty="0"/>
          </a:p>
          <a:p>
            <a:pPr marL="742950" lvl="1" indent="-285750">
              <a:buClr>
                <a:schemeClr val="tx2"/>
              </a:buClr>
              <a:buSzPct val="125000"/>
              <a:buFont typeface="Arial" panose="020B0604020202020204" pitchFamily="34" charset="0"/>
              <a:buChar char="•"/>
            </a:pPr>
            <a:r>
              <a:rPr lang="en-US" dirty="0"/>
              <a:t>Consultant </a:t>
            </a:r>
          </a:p>
          <a:p>
            <a:pPr marL="742950" lvl="1" indent="-285750">
              <a:buClr>
                <a:schemeClr val="tx2"/>
              </a:buClr>
              <a:buSzPct val="125000"/>
              <a:buFont typeface="Arial" panose="020B0604020202020204" pitchFamily="34" charset="0"/>
              <a:buChar char="•"/>
            </a:pPr>
            <a:r>
              <a:rPr lang="en-US" dirty="0"/>
              <a:t>Senior Consultant </a:t>
            </a:r>
          </a:p>
          <a:p>
            <a:pPr marL="742950" lvl="1" indent="-285750">
              <a:buClr>
                <a:schemeClr val="tx2"/>
              </a:buClr>
              <a:buSzPct val="125000"/>
              <a:buFont typeface="Arial" panose="020B0604020202020204" pitchFamily="34" charset="0"/>
              <a:buChar char="•"/>
            </a:pPr>
            <a:r>
              <a:rPr lang="en-US" dirty="0"/>
              <a:t>Data &amp; Analytics Consultant</a:t>
            </a:r>
          </a:p>
          <a:p>
            <a:pPr marL="742950" lvl="1" indent="-285750">
              <a:buClr>
                <a:schemeClr val="tx2"/>
              </a:buClr>
              <a:buSzPct val="125000"/>
              <a:buFont typeface="Arial" panose="020B0604020202020204" pitchFamily="34" charset="0"/>
              <a:buChar char="•"/>
            </a:pPr>
            <a:r>
              <a:rPr lang="en-US" dirty="0"/>
              <a:t>Engagement Manager </a:t>
            </a:r>
          </a:p>
          <a:p>
            <a:pPr marL="742950" lvl="1" indent="-285750">
              <a:buClr>
                <a:schemeClr val="tx2"/>
              </a:buClr>
              <a:buSzPct val="125000"/>
              <a:buFont typeface="Arial" panose="020B0604020202020204" pitchFamily="34" charset="0"/>
              <a:buChar char="•"/>
            </a:pPr>
            <a:r>
              <a:rPr lang="en-US" dirty="0"/>
              <a:t>Salesforce Architect</a:t>
            </a:r>
          </a:p>
          <a:p>
            <a:endParaRPr lang="en-US" dirty="0"/>
          </a:p>
        </p:txBody>
      </p:sp>
    </p:spTree>
    <p:extLst>
      <p:ext uri="{BB962C8B-B14F-4D97-AF65-F5344CB8AC3E}">
        <p14:creationId xmlns:p14="http://schemas.microsoft.com/office/powerpoint/2010/main" val="2691945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576B09B-E3A0-4A06-8029-A6EB142DFAEA}"/>
              </a:ext>
            </a:extLst>
          </p:cNvPr>
          <p:cNvSpPr>
            <a:spLocks noGrp="1"/>
          </p:cNvSpPr>
          <p:nvPr>
            <p:ph type="sldNum" sz="quarter" idx="4"/>
          </p:nvPr>
        </p:nvSpPr>
        <p:spPr/>
        <p:txBody>
          <a:bodyPr/>
          <a:lstStyle/>
          <a:p>
            <a:fld id="{032AD96C-90D7-42B4-AAA1-5760D64E1B74}" type="slidenum">
              <a:rPr lang="en-US" smtClean="0"/>
              <a:pPr/>
              <a:t>15</a:t>
            </a:fld>
            <a:endParaRPr lang="en-US"/>
          </a:p>
        </p:txBody>
      </p:sp>
      <p:sp>
        <p:nvSpPr>
          <p:cNvPr id="4" name="Content Placeholder 3">
            <a:extLst>
              <a:ext uri="{FF2B5EF4-FFF2-40B4-BE49-F238E27FC236}">
                <a16:creationId xmlns:a16="http://schemas.microsoft.com/office/drawing/2014/main" id="{E1EEBC9C-B275-48E8-94E7-F6DFDC25A0B0}"/>
              </a:ext>
            </a:extLst>
          </p:cNvPr>
          <p:cNvSpPr>
            <a:spLocks noGrp="1"/>
          </p:cNvSpPr>
          <p:nvPr>
            <p:ph sz="half" idx="2"/>
          </p:nvPr>
        </p:nvSpPr>
        <p:spPr>
          <a:xfrm>
            <a:off x="465220" y="1643048"/>
            <a:ext cx="8229601" cy="578944"/>
          </a:xfrm>
        </p:spPr>
        <p:txBody>
          <a:bodyPr/>
          <a:lstStyle/>
          <a:p>
            <a:r>
              <a:rPr lang="en-US" dirty="0"/>
              <a:t>When interviewing, there are multiple sources of data that can be leveraged to learn more about a candidate. The following information can be found in the data sources listed below: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971550" lvl="1" indent="-285750">
              <a:buFontTx/>
              <a:buChar char="-"/>
            </a:pPr>
            <a:endParaRPr lang="en-US" dirty="0"/>
          </a:p>
          <a:p>
            <a:pPr lvl="1" indent="0">
              <a:buNone/>
            </a:pPr>
            <a:endParaRPr lang="en-US" dirty="0"/>
          </a:p>
          <a:p>
            <a:pPr marL="971550" lvl="1" indent="-285750">
              <a:buFontTx/>
              <a:buChar char="-"/>
            </a:pPr>
            <a:endParaRPr lang="en-US" dirty="0"/>
          </a:p>
          <a:p>
            <a:pPr marL="285750" indent="-285750">
              <a:buFontTx/>
              <a:buChar char="-"/>
            </a:pPr>
            <a:endParaRPr lang="en-US" dirty="0"/>
          </a:p>
        </p:txBody>
      </p:sp>
      <p:sp>
        <p:nvSpPr>
          <p:cNvPr id="5" name="Title 4">
            <a:extLst>
              <a:ext uri="{FF2B5EF4-FFF2-40B4-BE49-F238E27FC236}">
                <a16:creationId xmlns:a16="http://schemas.microsoft.com/office/drawing/2014/main" id="{42C57556-DA7B-4093-ACD1-32CA08325492}"/>
              </a:ext>
            </a:extLst>
          </p:cNvPr>
          <p:cNvSpPr>
            <a:spLocks noGrp="1"/>
          </p:cNvSpPr>
          <p:nvPr>
            <p:ph type="title"/>
          </p:nvPr>
        </p:nvSpPr>
        <p:spPr/>
        <p:txBody>
          <a:bodyPr/>
          <a:lstStyle/>
          <a:p>
            <a:r>
              <a:rPr lang="en-US"/>
              <a:t>Candidate Data </a:t>
            </a:r>
            <a:endParaRPr lang="en-US">
              <a:highlight>
                <a:srgbClr val="FFFF00"/>
              </a:highlight>
            </a:endParaRPr>
          </a:p>
        </p:txBody>
      </p:sp>
      <p:sp>
        <p:nvSpPr>
          <p:cNvPr id="7" name="TextBox 6">
            <a:extLst>
              <a:ext uri="{FF2B5EF4-FFF2-40B4-BE49-F238E27FC236}">
                <a16:creationId xmlns:a16="http://schemas.microsoft.com/office/drawing/2014/main" id="{285FF8FC-CDFA-4D45-A61B-0F43175F457C}"/>
              </a:ext>
            </a:extLst>
          </p:cNvPr>
          <p:cNvSpPr txBox="1"/>
          <p:nvPr/>
        </p:nvSpPr>
        <p:spPr>
          <a:xfrm>
            <a:off x="465220" y="2370964"/>
            <a:ext cx="3869036" cy="1938992"/>
          </a:xfrm>
          <a:prstGeom prst="rect">
            <a:avLst/>
          </a:prstGeom>
          <a:noFill/>
        </p:spPr>
        <p:txBody>
          <a:bodyPr wrap="square" lIns="91440" tIns="45720" rIns="91440" bIns="45720" rtlCol="0" anchor="t">
            <a:spAutoFit/>
          </a:bodyPr>
          <a:lstStyle/>
          <a:p>
            <a:r>
              <a:rPr lang="en-US" b="1" dirty="0">
                <a:solidFill>
                  <a:schemeClr val="accent1"/>
                </a:solidFill>
              </a:rPr>
              <a:t>Resume: </a:t>
            </a:r>
            <a:r>
              <a:rPr lang="en-US" sz="1400" dirty="0"/>
              <a:t>A candidate’s resume can be utilized to learn more about any relevant roles a candidate has held, their years of experience, any leadership positions they have held, technical skills, or areas of expertise. Resumes are located within the “Application” tab in (ATS) Pinpoint and should be reviewed prior to every interview.</a:t>
            </a:r>
          </a:p>
          <a:p>
            <a:endParaRPr lang="en-US" b="1" dirty="0"/>
          </a:p>
        </p:txBody>
      </p:sp>
      <p:sp>
        <p:nvSpPr>
          <p:cNvPr id="8" name="TextBox 7">
            <a:extLst>
              <a:ext uri="{FF2B5EF4-FFF2-40B4-BE49-F238E27FC236}">
                <a16:creationId xmlns:a16="http://schemas.microsoft.com/office/drawing/2014/main" id="{63C2510D-7120-46D1-AFF1-EA5F9F4E1EBE}"/>
              </a:ext>
            </a:extLst>
          </p:cNvPr>
          <p:cNvSpPr txBox="1"/>
          <p:nvPr/>
        </p:nvSpPr>
        <p:spPr>
          <a:xfrm>
            <a:off x="4572000" y="5273534"/>
            <a:ext cx="3869036" cy="1292662"/>
          </a:xfrm>
          <a:prstGeom prst="rect">
            <a:avLst/>
          </a:prstGeom>
          <a:noFill/>
        </p:spPr>
        <p:txBody>
          <a:bodyPr wrap="square" rtlCol="0">
            <a:spAutoFit/>
          </a:bodyPr>
          <a:lstStyle/>
          <a:p>
            <a:r>
              <a:rPr lang="en-US" b="1" dirty="0">
                <a:solidFill>
                  <a:schemeClr val="accent1"/>
                </a:solidFill>
              </a:rPr>
              <a:t>LinkedIn: </a:t>
            </a:r>
            <a:r>
              <a:rPr lang="en-US" sz="1400" dirty="0"/>
              <a:t>For candidates who have a </a:t>
            </a:r>
            <a:r>
              <a:rPr lang="en-US" sz="1400" dirty="0">
                <a:hlinkClick r:id="rId2">
                  <a:extLst>
                    <a:ext uri="{A12FA001-AC4F-418D-AE19-62706E023703}">
                      <ahyp:hlinkClr xmlns:ahyp="http://schemas.microsoft.com/office/drawing/2018/hyperlinkcolor" val="tx"/>
                    </a:ext>
                  </a:extLst>
                </a:hlinkClick>
              </a:rPr>
              <a:t>LinkedIn</a:t>
            </a:r>
            <a:r>
              <a:rPr lang="en-US" sz="1400" dirty="0"/>
              <a:t> profile, this can be used as a platform to gather any information not displayed on a candidates resume. </a:t>
            </a:r>
          </a:p>
          <a:p>
            <a:endParaRPr lang="en-US" b="1" dirty="0"/>
          </a:p>
        </p:txBody>
      </p:sp>
      <p:sp>
        <p:nvSpPr>
          <p:cNvPr id="9" name="TextBox 8">
            <a:extLst>
              <a:ext uri="{FF2B5EF4-FFF2-40B4-BE49-F238E27FC236}">
                <a16:creationId xmlns:a16="http://schemas.microsoft.com/office/drawing/2014/main" id="{65DC0871-A60D-4737-BF6A-EC88003DAD1B}"/>
              </a:ext>
            </a:extLst>
          </p:cNvPr>
          <p:cNvSpPr txBox="1"/>
          <p:nvPr/>
        </p:nvSpPr>
        <p:spPr>
          <a:xfrm>
            <a:off x="465220" y="4017931"/>
            <a:ext cx="3869036" cy="1938992"/>
          </a:xfrm>
          <a:prstGeom prst="rect">
            <a:avLst/>
          </a:prstGeom>
          <a:noFill/>
        </p:spPr>
        <p:txBody>
          <a:bodyPr wrap="square" lIns="91440" tIns="45720" rIns="91440" bIns="45720" rtlCol="0" anchor="t">
            <a:spAutoFit/>
          </a:bodyPr>
          <a:lstStyle/>
          <a:p>
            <a:r>
              <a:rPr lang="en-US" b="1" dirty="0">
                <a:solidFill>
                  <a:schemeClr val="accent1"/>
                </a:solidFill>
              </a:rPr>
              <a:t>Case Study: </a:t>
            </a:r>
            <a:r>
              <a:rPr lang="en-US" sz="1400" dirty="0"/>
              <a:t>Once the case study portion of the interview is complete, results are posted </a:t>
            </a:r>
            <a:r>
              <a:rPr lang="en-US" sz="1400" dirty="0">
                <a:hlinkClick r:id="rId3">
                  <a:extLst>
                    <a:ext uri="{A12FA001-AC4F-418D-AE19-62706E023703}">
                      <ahyp:hlinkClr xmlns:ahyp="http://schemas.microsoft.com/office/drawing/2018/hyperlinkcolor" val="tx"/>
                    </a:ext>
                  </a:extLst>
                </a:hlinkClick>
              </a:rPr>
              <a:t>here</a:t>
            </a:r>
            <a:r>
              <a:rPr lang="en-US" sz="1400" dirty="0"/>
              <a:t>. Notes from the interviewer can be used to learn more about a candidates problem solving ability and general demeanor and can be found in the candidate’s profile in the “Comments” tab of (ATS) Pinpoint</a:t>
            </a:r>
            <a:endParaRPr lang="en-US" sz="1400" dirty="0">
              <a:cs typeface="Calibri"/>
            </a:endParaRPr>
          </a:p>
          <a:p>
            <a:endParaRPr lang="en-US" b="1" dirty="0"/>
          </a:p>
        </p:txBody>
      </p:sp>
      <p:sp>
        <p:nvSpPr>
          <p:cNvPr id="10" name="TextBox 9">
            <a:extLst>
              <a:ext uri="{FF2B5EF4-FFF2-40B4-BE49-F238E27FC236}">
                <a16:creationId xmlns:a16="http://schemas.microsoft.com/office/drawing/2014/main" id="{8FAEBCE1-CC5B-4789-9241-C10CC89EBC0B}"/>
              </a:ext>
            </a:extLst>
          </p:cNvPr>
          <p:cNvSpPr txBox="1"/>
          <p:nvPr/>
        </p:nvSpPr>
        <p:spPr>
          <a:xfrm>
            <a:off x="465220" y="5645950"/>
            <a:ext cx="3869036" cy="1077218"/>
          </a:xfrm>
          <a:prstGeom prst="rect">
            <a:avLst/>
          </a:prstGeom>
          <a:noFill/>
        </p:spPr>
        <p:txBody>
          <a:bodyPr wrap="square" rtlCol="0">
            <a:spAutoFit/>
          </a:bodyPr>
          <a:lstStyle/>
          <a:p>
            <a:r>
              <a:rPr lang="en-US" b="1" dirty="0">
                <a:solidFill>
                  <a:schemeClr val="accent1"/>
                </a:solidFill>
              </a:rPr>
              <a:t>Referral: </a:t>
            </a:r>
            <a:r>
              <a:rPr lang="en-US" sz="1400" dirty="0"/>
              <a:t>If a candidate has been referred, interviewers can check in with the referrer for additional information. </a:t>
            </a:r>
          </a:p>
          <a:p>
            <a:endParaRPr lang="en-US" dirty="0"/>
          </a:p>
        </p:txBody>
      </p:sp>
      <p:sp>
        <p:nvSpPr>
          <p:cNvPr id="11" name="TextBox 10">
            <a:extLst>
              <a:ext uri="{FF2B5EF4-FFF2-40B4-BE49-F238E27FC236}">
                <a16:creationId xmlns:a16="http://schemas.microsoft.com/office/drawing/2014/main" id="{F1E936D4-CD2F-4038-B387-A8969265A196}"/>
              </a:ext>
            </a:extLst>
          </p:cNvPr>
          <p:cNvSpPr txBox="1"/>
          <p:nvPr/>
        </p:nvSpPr>
        <p:spPr>
          <a:xfrm>
            <a:off x="4572000" y="4017931"/>
            <a:ext cx="3997051" cy="1292662"/>
          </a:xfrm>
          <a:prstGeom prst="rect">
            <a:avLst/>
          </a:prstGeom>
          <a:noFill/>
        </p:spPr>
        <p:txBody>
          <a:bodyPr wrap="square" rtlCol="0">
            <a:spAutoFit/>
          </a:bodyPr>
          <a:lstStyle/>
          <a:p>
            <a:r>
              <a:rPr lang="en-US" b="1" dirty="0">
                <a:solidFill>
                  <a:schemeClr val="accent1"/>
                </a:solidFill>
              </a:rPr>
              <a:t>Interview:</a:t>
            </a:r>
            <a:r>
              <a:rPr lang="en-US" dirty="0"/>
              <a:t> </a:t>
            </a:r>
            <a:r>
              <a:rPr lang="en-US" sz="1400" dirty="0"/>
              <a:t>During the interview, pay attention to queues like punctuality, presence, presentation, clarity and conciseness, eye contact/body language, etc. </a:t>
            </a:r>
          </a:p>
          <a:p>
            <a:endParaRPr lang="en-US" dirty="0"/>
          </a:p>
        </p:txBody>
      </p:sp>
      <p:sp>
        <p:nvSpPr>
          <p:cNvPr id="12" name="TextBox 11">
            <a:extLst>
              <a:ext uri="{FF2B5EF4-FFF2-40B4-BE49-F238E27FC236}">
                <a16:creationId xmlns:a16="http://schemas.microsoft.com/office/drawing/2014/main" id="{862B74EF-FBD3-45EF-89D1-46A0FA2BBE6F}"/>
              </a:ext>
            </a:extLst>
          </p:cNvPr>
          <p:cNvSpPr txBox="1"/>
          <p:nvPr/>
        </p:nvSpPr>
        <p:spPr>
          <a:xfrm>
            <a:off x="4580020" y="2374331"/>
            <a:ext cx="4352544" cy="1446550"/>
          </a:xfrm>
          <a:prstGeom prst="rect">
            <a:avLst/>
          </a:prstGeom>
          <a:noFill/>
        </p:spPr>
        <p:txBody>
          <a:bodyPr wrap="square" lIns="91440" tIns="45720" rIns="91440" bIns="45720" rtlCol="0" anchor="t">
            <a:spAutoFit/>
          </a:bodyPr>
          <a:lstStyle/>
          <a:p>
            <a:r>
              <a:rPr lang="en-US" b="1" dirty="0">
                <a:solidFill>
                  <a:schemeClr val="accent1"/>
                </a:solidFill>
              </a:rPr>
              <a:t>Comments: </a:t>
            </a:r>
            <a:r>
              <a:rPr lang="en-US" sz="1400" dirty="0"/>
              <a:t>The “Comments” tab in Pinpoint lists notes, questions discussed as well as detailed feedback from interviewers that conducted various sections of the interview process (screen, behavioral, </a:t>
            </a:r>
            <a:r>
              <a:rPr lang="en-US" sz="1400" dirty="0" err="1"/>
              <a:t>etc</a:t>
            </a:r>
            <a:r>
              <a:rPr lang="en-US" sz="1400" dirty="0"/>
              <a:t>). This data can be leveraged to determine what we know about a candidate and what else we would like to discover.</a:t>
            </a:r>
            <a:endParaRPr lang="en-US" dirty="0"/>
          </a:p>
        </p:txBody>
      </p:sp>
      <p:cxnSp>
        <p:nvCxnSpPr>
          <p:cNvPr id="13" name="Straight Connector 12">
            <a:extLst>
              <a:ext uri="{FF2B5EF4-FFF2-40B4-BE49-F238E27FC236}">
                <a16:creationId xmlns:a16="http://schemas.microsoft.com/office/drawing/2014/main" id="{615A9B83-507B-487E-8735-7A7D72A3D858}"/>
              </a:ext>
            </a:extLst>
          </p:cNvPr>
          <p:cNvCxnSpPr/>
          <p:nvPr/>
        </p:nvCxnSpPr>
        <p:spPr>
          <a:xfrm>
            <a:off x="4366399" y="2449848"/>
            <a:ext cx="0" cy="392920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250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F46DDF-C385-4885-90FD-E227B7ED06BA}"/>
              </a:ext>
            </a:extLst>
          </p:cNvPr>
          <p:cNvSpPr>
            <a:spLocks noGrp="1"/>
          </p:cNvSpPr>
          <p:nvPr>
            <p:ph type="sldNum" sz="quarter" idx="4"/>
          </p:nvPr>
        </p:nvSpPr>
        <p:spPr/>
        <p:txBody>
          <a:bodyPr/>
          <a:lstStyle/>
          <a:p>
            <a:fld id="{032AD96C-90D7-42B4-AAA1-5760D64E1B74}" type="slidenum">
              <a:rPr lang="en-US" smtClean="0"/>
              <a:pPr/>
              <a:t>16</a:t>
            </a:fld>
            <a:endParaRPr lang="en-US"/>
          </a:p>
        </p:txBody>
      </p:sp>
      <p:sp>
        <p:nvSpPr>
          <p:cNvPr id="4" name="Content Placeholder 3">
            <a:extLst>
              <a:ext uri="{FF2B5EF4-FFF2-40B4-BE49-F238E27FC236}">
                <a16:creationId xmlns:a16="http://schemas.microsoft.com/office/drawing/2014/main" id="{F60A51FD-CB70-400A-BED3-EC17D864CE00}"/>
              </a:ext>
            </a:extLst>
          </p:cNvPr>
          <p:cNvSpPr>
            <a:spLocks noGrp="1"/>
          </p:cNvSpPr>
          <p:nvPr>
            <p:ph sz="half" idx="2"/>
          </p:nvPr>
        </p:nvSpPr>
        <p:spPr>
          <a:xfrm>
            <a:off x="465220" y="1643047"/>
            <a:ext cx="8220155" cy="4717339"/>
          </a:xfrm>
        </p:spPr>
        <p:txBody>
          <a:bodyPr lIns="91440" tIns="45720" rIns="91440" bIns="45720" anchor="t"/>
          <a:lstStyle/>
          <a:p>
            <a:r>
              <a:rPr lang="en-US" dirty="0"/>
              <a:t>Kenway has recently had an increase in the number of candidates who reach out to current associates on LinkedIn to learn more about open positions. In order to ensure the recruitment process remains streamlined, and to increase visibility into candidates who have contacted associates, we ask that you do the following: </a:t>
            </a:r>
          </a:p>
          <a:p>
            <a:r>
              <a:rPr lang="en-US" b="1" dirty="0">
                <a:solidFill>
                  <a:schemeClr val="accent1"/>
                </a:solidFill>
              </a:rPr>
              <a:t>    </a:t>
            </a:r>
            <a:r>
              <a:rPr lang="en-US" b="1" u="sng" dirty="0">
                <a:solidFill>
                  <a:schemeClr val="accent1"/>
                </a:solidFill>
              </a:rPr>
              <a:t>If a candidate contacts you:</a:t>
            </a:r>
            <a:endParaRPr lang="en-US" b="1" u="sng" dirty="0">
              <a:solidFill>
                <a:schemeClr val="accent1"/>
              </a:solidFill>
              <a:cs typeface="Calibri"/>
            </a:endParaRPr>
          </a:p>
          <a:p>
            <a:pPr marL="1028700" lvl="1" indent="-342900">
              <a:buAutoNum type="arabicPeriod"/>
            </a:pPr>
            <a:r>
              <a:rPr lang="en-US" sz="1400" dirty="0"/>
              <a:t>Direct candidate to submit resume via Website/LinkedIn</a:t>
            </a:r>
            <a:endParaRPr lang="en-US" sz="1400" dirty="0">
              <a:cs typeface="Calibri"/>
            </a:endParaRPr>
          </a:p>
          <a:p>
            <a:pPr marL="1028700" lvl="1" indent="-342900">
              <a:buAutoNum type="arabicPeriod"/>
            </a:pPr>
            <a:r>
              <a:rPr lang="en-US" sz="1400" dirty="0"/>
              <a:t>Inform Talent Acquisition (TA) Manager</a:t>
            </a:r>
            <a:endParaRPr lang="en-US" sz="1400" dirty="0">
              <a:cs typeface="Calibri"/>
            </a:endParaRPr>
          </a:p>
          <a:p>
            <a:pPr marL="1028700" lvl="1" indent="-342900">
              <a:buAutoNum type="arabicPeriod"/>
            </a:pPr>
            <a:r>
              <a:rPr lang="en-US" sz="1400" dirty="0"/>
              <a:t>(TA) Manager will check to see if the candidate has submitted a resume, and decide whether or not the candidate could be an aligned fit to Kenway values and services as well as needs at that time</a:t>
            </a:r>
            <a:endParaRPr lang="en-US" sz="1400" dirty="0">
              <a:cs typeface="Calibri"/>
            </a:endParaRPr>
          </a:p>
          <a:p>
            <a:pPr marL="1028700" lvl="1" indent="-342900">
              <a:buAutoNum type="arabicPeriod"/>
            </a:pPr>
            <a:r>
              <a:rPr lang="en-US" sz="1400" dirty="0"/>
              <a:t>(TA) Manager will initiate templated response to the candidate via Pinpoint informing them that we are a.) not moving forward or b.) inviting them to a Screening Interview</a:t>
            </a:r>
            <a:endParaRPr lang="en-US" sz="1400" dirty="0">
              <a:cs typeface="Calibri"/>
            </a:endParaRPr>
          </a:p>
          <a:p>
            <a:r>
              <a:rPr lang="en-US" dirty="0"/>
              <a:t>     </a:t>
            </a:r>
            <a:r>
              <a:rPr lang="en-US" b="1" u="sng" dirty="0">
                <a:solidFill>
                  <a:schemeClr val="accent1"/>
                </a:solidFill>
              </a:rPr>
              <a:t>Referrals:</a:t>
            </a:r>
            <a:r>
              <a:rPr lang="en-US" b="1" dirty="0">
                <a:solidFill>
                  <a:schemeClr val="accent1"/>
                </a:solidFill>
              </a:rPr>
              <a:t>  </a:t>
            </a:r>
            <a:endParaRPr lang="en-US" b="1" dirty="0">
              <a:solidFill>
                <a:schemeClr val="accent1"/>
              </a:solidFill>
              <a:cs typeface="Calibri"/>
            </a:endParaRPr>
          </a:p>
          <a:p>
            <a:pPr marL="1028700" lvl="1" indent="-342900">
              <a:buAutoNum type="arabicPeriod"/>
            </a:pPr>
            <a:r>
              <a:rPr lang="en-US" sz="1400" dirty="0"/>
              <a:t>If the candidate is someone you know well, it is expected that you will have a conversation about Kenway offline to ensure the candidate is in alignment with Kenway’s guiding principles and expectations</a:t>
            </a:r>
            <a:endParaRPr lang="en-US" sz="1400" dirty="0">
              <a:cs typeface="Calibri"/>
            </a:endParaRPr>
          </a:p>
          <a:p>
            <a:pPr marL="1028700" lvl="1" indent="-342900">
              <a:buAutoNum type="arabicPeriod"/>
            </a:pPr>
            <a:r>
              <a:rPr lang="en-US" sz="1400" dirty="0"/>
              <a:t>If you determine this person is a good fit, please direct them to submit their resume via Website/LinkedIn</a:t>
            </a:r>
            <a:endParaRPr lang="en-US" sz="1400" dirty="0">
              <a:cs typeface="Calibri"/>
            </a:endParaRPr>
          </a:p>
          <a:p>
            <a:pPr marL="1028700" lvl="1" indent="-342900">
              <a:buAutoNum type="arabicPeriod"/>
            </a:pPr>
            <a:r>
              <a:rPr lang="en-US" sz="1400" dirty="0"/>
              <a:t>Email their resume to the (TA) Manager with a note outlining that you have determined the candidate is in alignment with Kenway’s values and services and they will be invited to a Screening Interview</a:t>
            </a:r>
            <a:endParaRPr lang="en-US" sz="1400" dirty="0">
              <a:cs typeface="Calibri"/>
            </a:endParaRPr>
          </a:p>
          <a:p>
            <a:pPr marL="971550" lvl="1" indent="-285750">
              <a:buFontTx/>
              <a:buChar char="-"/>
            </a:pPr>
            <a:endParaRPr lang="en-US" dirty="0"/>
          </a:p>
        </p:txBody>
      </p:sp>
      <p:sp>
        <p:nvSpPr>
          <p:cNvPr id="5" name="Title 4">
            <a:extLst>
              <a:ext uri="{FF2B5EF4-FFF2-40B4-BE49-F238E27FC236}">
                <a16:creationId xmlns:a16="http://schemas.microsoft.com/office/drawing/2014/main" id="{03AFDDA0-BE65-489B-9552-ACA15161547A}"/>
              </a:ext>
            </a:extLst>
          </p:cNvPr>
          <p:cNvSpPr>
            <a:spLocks noGrp="1"/>
          </p:cNvSpPr>
          <p:nvPr>
            <p:ph type="title"/>
          </p:nvPr>
        </p:nvSpPr>
        <p:spPr/>
        <p:txBody>
          <a:bodyPr>
            <a:normAutofit/>
          </a:bodyPr>
          <a:lstStyle/>
          <a:p>
            <a:r>
              <a:rPr lang="en-US"/>
              <a:t>LinkedIn / Referral Requests </a:t>
            </a:r>
            <a:endParaRPr lang="en-US">
              <a:highlight>
                <a:srgbClr val="FFFF00"/>
              </a:highlight>
            </a:endParaRPr>
          </a:p>
        </p:txBody>
      </p:sp>
    </p:spTree>
    <p:extLst>
      <p:ext uri="{BB962C8B-B14F-4D97-AF65-F5344CB8AC3E}">
        <p14:creationId xmlns:p14="http://schemas.microsoft.com/office/powerpoint/2010/main" val="4020924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AEECE-03DD-42D4-BD0A-7263E5F05978}"/>
              </a:ext>
            </a:extLst>
          </p:cNvPr>
          <p:cNvSpPr>
            <a:spLocks noGrp="1"/>
          </p:cNvSpPr>
          <p:nvPr>
            <p:ph type="title"/>
          </p:nvPr>
        </p:nvSpPr>
        <p:spPr>
          <a:xfrm>
            <a:off x="623887" y="2200398"/>
            <a:ext cx="7896225" cy="955107"/>
          </a:xfrm>
        </p:spPr>
        <p:txBody>
          <a:bodyPr/>
          <a:lstStyle/>
          <a:p>
            <a:r>
              <a:rPr lang="en-US"/>
              <a:t>Appendix</a:t>
            </a:r>
          </a:p>
        </p:txBody>
      </p:sp>
    </p:spTree>
    <p:extLst>
      <p:ext uri="{BB962C8B-B14F-4D97-AF65-F5344CB8AC3E}">
        <p14:creationId xmlns:p14="http://schemas.microsoft.com/office/powerpoint/2010/main" val="1598319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439DA66E-7AF6-41EE-830D-DB84326C3AF2}"/>
              </a:ext>
            </a:extLst>
          </p:cNvPr>
          <p:cNvSpPr>
            <a:spLocks noGrp="1"/>
          </p:cNvSpPr>
          <p:nvPr>
            <p:ph type="body" sz="quarter" idx="14"/>
          </p:nvPr>
        </p:nvSpPr>
        <p:spPr/>
        <p:txBody>
          <a:bodyPr/>
          <a:lstStyle/>
          <a:p>
            <a:endParaRPr lang="en-US"/>
          </a:p>
        </p:txBody>
      </p:sp>
      <p:sp>
        <p:nvSpPr>
          <p:cNvPr id="2" name="Slide Number Placeholder 1">
            <a:extLst>
              <a:ext uri="{FF2B5EF4-FFF2-40B4-BE49-F238E27FC236}">
                <a16:creationId xmlns:a16="http://schemas.microsoft.com/office/drawing/2014/main" id="{0FC8C83C-62A6-4135-8B06-813ECE91380F}"/>
              </a:ext>
            </a:extLst>
          </p:cNvPr>
          <p:cNvSpPr>
            <a:spLocks noGrp="1"/>
          </p:cNvSpPr>
          <p:nvPr>
            <p:ph type="sldNum" sz="quarter" idx="4"/>
          </p:nvPr>
        </p:nvSpPr>
        <p:spPr/>
        <p:txBody>
          <a:bodyPr/>
          <a:lstStyle/>
          <a:p>
            <a:fld id="{069D06AC-0EEC-4315-9931-3E121FDFD7F4}" type="slidenum">
              <a:rPr lang="en-US" smtClean="0"/>
              <a:pPr/>
              <a:t>18</a:t>
            </a:fld>
            <a:endParaRPr lang="en-US"/>
          </a:p>
        </p:txBody>
      </p:sp>
      <p:sp>
        <p:nvSpPr>
          <p:cNvPr id="4" name="Content Placeholder 3">
            <a:extLst>
              <a:ext uri="{FF2B5EF4-FFF2-40B4-BE49-F238E27FC236}">
                <a16:creationId xmlns:a16="http://schemas.microsoft.com/office/drawing/2014/main" id="{1EDCAAFB-BBC3-44AB-9EF4-825295C98221}"/>
              </a:ext>
            </a:extLst>
          </p:cNvPr>
          <p:cNvSpPr>
            <a:spLocks noGrp="1"/>
          </p:cNvSpPr>
          <p:nvPr>
            <p:ph sz="half" idx="2"/>
          </p:nvPr>
        </p:nvSpPr>
        <p:spPr/>
        <p:txBody>
          <a:bodyPr/>
          <a:lstStyle/>
          <a:p>
            <a:pPr marL="285750" indent="-285750">
              <a:buFontTx/>
              <a:buChar char="-"/>
            </a:pPr>
            <a:r>
              <a:rPr lang="en-US" sz="1800"/>
              <a:t>Kenway will offer reimbursement to out of state candidates if it is</a:t>
            </a:r>
            <a:r>
              <a:rPr lang="en-US" sz="1800" b="1"/>
              <a:t> requested </a:t>
            </a:r>
            <a:r>
              <a:rPr lang="en-US" sz="1800"/>
              <a:t>during the interview process </a:t>
            </a:r>
          </a:p>
          <a:p>
            <a:pPr marL="971550" lvl="1" indent="-285750">
              <a:buFontTx/>
              <a:buChar char="-"/>
            </a:pPr>
            <a:r>
              <a:rPr lang="en-US" sz="1600"/>
              <a:t>We do not offer reimbursement unless a candidate asks </a:t>
            </a:r>
          </a:p>
          <a:p>
            <a:pPr marL="971550" lvl="1" indent="-285750">
              <a:buFontTx/>
              <a:buChar char="-"/>
            </a:pPr>
            <a:r>
              <a:rPr lang="en-US" sz="1600"/>
              <a:t>Reimbursement will be offered in the form of a visa gift card not exceeding $400 </a:t>
            </a:r>
          </a:p>
          <a:p>
            <a:pPr marL="971550" lvl="1" indent="-285750">
              <a:buFontTx/>
              <a:buChar char="-"/>
            </a:pPr>
            <a:r>
              <a:rPr lang="en-US" sz="1600"/>
              <a:t>This is a process Finance primarily handles –if a candidate asks about reimbursement during an interview, the interviewer needs to notify HR in order to provide the candidate with a gift card</a:t>
            </a:r>
          </a:p>
        </p:txBody>
      </p:sp>
      <p:sp>
        <p:nvSpPr>
          <p:cNvPr id="3" name="Title 2">
            <a:extLst>
              <a:ext uri="{FF2B5EF4-FFF2-40B4-BE49-F238E27FC236}">
                <a16:creationId xmlns:a16="http://schemas.microsoft.com/office/drawing/2014/main" id="{8962E6C4-0083-45DD-BDAE-9AF28EF92A84}"/>
              </a:ext>
            </a:extLst>
          </p:cNvPr>
          <p:cNvSpPr>
            <a:spLocks noGrp="1"/>
          </p:cNvSpPr>
          <p:nvPr>
            <p:ph type="title"/>
          </p:nvPr>
        </p:nvSpPr>
        <p:spPr/>
        <p:txBody>
          <a:bodyPr/>
          <a:lstStyle/>
          <a:p>
            <a:r>
              <a:rPr lang="en-US"/>
              <a:t>Additional Info for Out of State Candidates </a:t>
            </a:r>
          </a:p>
        </p:txBody>
      </p:sp>
    </p:spTree>
    <p:extLst>
      <p:ext uri="{BB962C8B-B14F-4D97-AF65-F5344CB8AC3E}">
        <p14:creationId xmlns:p14="http://schemas.microsoft.com/office/powerpoint/2010/main" val="3653835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A309D5A-F5AF-4D3B-B44F-E0CEA06D3538}"/>
              </a:ext>
            </a:extLst>
          </p:cNvPr>
          <p:cNvSpPr>
            <a:spLocks noGrp="1"/>
          </p:cNvSpPr>
          <p:nvPr>
            <p:ph type="sldNum" sz="quarter" idx="12"/>
          </p:nvPr>
        </p:nvSpPr>
        <p:spPr/>
        <p:txBody>
          <a:bodyPr/>
          <a:lstStyle/>
          <a:p>
            <a:fld id="{069D06AC-0EEC-4315-9931-3E121FDFD7F4}" type="slidenum">
              <a:rPr lang="en-US" smtClean="0"/>
              <a:pPr/>
              <a:t>2</a:t>
            </a:fld>
            <a:endParaRPr lang="en-US"/>
          </a:p>
        </p:txBody>
      </p:sp>
      <p:sp>
        <p:nvSpPr>
          <p:cNvPr id="3" name="Title 2">
            <a:extLst>
              <a:ext uri="{FF2B5EF4-FFF2-40B4-BE49-F238E27FC236}">
                <a16:creationId xmlns:a16="http://schemas.microsoft.com/office/drawing/2014/main" id="{AFE23900-A1A2-41F3-B71B-48FB37181D6D}"/>
              </a:ext>
            </a:extLst>
          </p:cNvPr>
          <p:cNvSpPr>
            <a:spLocks noGrp="1"/>
          </p:cNvSpPr>
          <p:nvPr>
            <p:ph type="title"/>
          </p:nvPr>
        </p:nvSpPr>
        <p:spPr/>
        <p:txBody>
          <a:bodyPr/>
          <a:lstStyle/>
          <a:p>
            <a:r>
              <a:rPr lang="en-US"/>
              <a:t>HR Recruitment Playbook: Table of Contents  </a:t>
            </a:r>
          </a:p>
        </p:txBody>
      </p:sp>
      <p:sp>
        <p:nvSpPr>
          <p:cNvPr id="4" name="Content Placeholder 2">
            <a:extLst>
              <a:ext uri="{FF2B5EF4-FFF2-40B4-BE49-F238E27FC236}">
                <a16:creationId xmlns:a16="http://schemas.microsoft.com/office/drawing/2014/main" id="{DF0CF77F-63BD-43D9-867D-51A09B862A55}"/>
              </a:ext>
            </a:extLst>
          </p:cNvPr>
          <p:cNvSpPr txBox="1">
            <a:spLocks/>
          </p:cNvSpPr>
          <p:nvPr/>
        </p:nvSpPr>
        <p:spPr>
          <a:xfrm>
            <a:off x="465220" y="1781220"/>
            <a:ext cx="7848003" cy="1311911"/>
          </a:xfrm>
          <a:prstGeom prst="rect">
            <a:avLst/>
          </a:prstGeom>
        </p:spPr>
        <p:txBody>
          <a:bodyPr>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75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a:solidFill>
                  <a:schemeClr val="accent3"/>
                </a:solidFill>
              </a:rPr>
              <a:t>The Recruitment Playbook seeks to provide Kenway employees visibility into the recruiting process, recruiting flow and key components of employee evaluation. This playbook outlines how Kenway aims to recruit top talent, as well as expectations and qualifications for those who wish to get involved in the recruitment process.</a:t>
            </a:r>
            <a:endParaRPr lang="en-US" sz="1800">
              <a:solidFill>
                <a:schemeClr val="accent3"/>
              </a:solidFill>
              <a:highlight>
                <a:srgbClr val="FFFF00"/>
              </a:highlight>
            </a:endParaRPr>
          </a:p>
        </p:txBody>
      </p:sp>
      <p:sp>
        <p:nvSpPr>
          <p:cNvPr id="5" name="Rectangle 4">
            <a:extLst>
              <a:ext uri="{FF2B5EF4-FFF2-40B4-BE49-F238E27FC236}">
                <a16:creationId xmlns:a16="http://schemas.microsoft.com/office/drawing/2014/main" id="{A00A170C-BEE3-4BFA-AC08-AD1FABF63527}"/>
              </a:ext>
            </a:extLst>
          </p:cNvPr>
          <p:cNvSpPr/>
          <p:nvPr/>
        </p:nvSpPr>
        <p:spPr>
          <a:xfrm>
            <a:off x="830777" y="3093131"/>
            <a:ext cx="6916583" cy="4278094"/>
          </a:xfrm>
          <a:prstGeom prst="rect">
            <a:avLst/>
          </a:prstGeom>
        </p:spPr>
        <p:txBody>
          <a:bodyPr wrap="square">
            <a:spAutoFit/>
          </a:bodyPr>
          <a:lstStyle/>
          <a:p>
            <a:pPr marL="800100" lvl="1" indent="-342900">
              <a:buClr>
                <a:schemeClr val="accent1"/>
              </a:buClr>
              <a:buSzPct val="103000"/>
              <a:buFont typeface="+mj-lt"/>
              <a:buAutoNum type="arabicPeriod"/>
            </a:pPr>
            <a:r>
              <a:rPr lang="en-US" sz="1400" dirty="0">
                <a:solidFill>
                  <a:schemeClr val="accent3"/>
                </a:solidFill>
                <a:hlinkClick r:id="rId2" action="ppaction://hlinksldjump">
                  <a:extLst>
                    <a:ext uri="{A12FA001-AC4F-418D-AE19-62706E023703}">
                      <ahyp:hlinkClr xmlns:ahyp="http://schemas.microsoft.com/office/drawing/2018/hyperlinkcolor" val="tx"/>
                    </a:ext>
                  </a:extLst>
                </a:hlinkClick>
              </a:rPr>
              <a:t>Interview Process </a:t>
            </a:r>
            <a:endParaRPr lang="en-US" sz="1400" dirty="0">
              <a:solidFill>
                <a:schemeClr val="accent3"/>
              </a:solidFill>
            </a:endParaRPr>
          </a:p>
          <a:p>
            <a:pPr marL="800100" lvl="1" indent="-342900">
              <a:buClr>
                <a:schemeClr val="accent1"/>
              </a:buClr>
              <a:buSzPct val="103000"/>
              <a:buFont typeface="+mj-lt"/>
              <a:buAutoNum type="arabicPeriod"/>
            </a:pPr>
            <a:r>
              <a:rPr lang="en-US" sz="1400" dirty="0">
                <a:solidFill>
                  <a:schemeClr val="accent3"/>
                </a:solidFill>
                <a:hlinkClick r:id="rId3" action="ppaction://hlinksldjump">
                  <a:extLst>
                    <a:ext uri="{A12FA001-AC4F-418D-AE19-62706E023703}">
                      <ahyp:hlinkClr xmlns:ahyp="http://schemas.microsoft.com/office/drawing/2018/hyperlinkcolor" val="tx"/>
                    </a:ext>
                  </a:extLst>
                </a:hlinkClick>
              </a:rPr>
              <a:t>Interviewer Expectations and Qualifications: Base Requirements </a:t>
            </a:r>
            <a:endParaRPr lang="en-US" sz="1400" dirty="0">
              <a:solidFill>
                <a:schemeClr val="accent3"/>
              </a:solidFill>
            </a:endParaRPr>
          </a:p>
          <a:p>
            <a:pPr marL="800100" lvl="1" indent="-342900">
              <a:buClr>
                <a:schemeClr val="accent1"/>
              </a:buClr>
              <a:buSzPct val="103000"/>
              <a:buFont typeface="+mj-lt"/>
              <a:buAutoNum type="arabicPeriod"/>
            </a:pPr>
            <a:r>
              <a:rPr lang="en-US" sz="1400" dirty="0">
                <a:solidFill>
                  <a:schemeClr val="accent3"/>
                </a:solidFill>
                <a:hlinkClick r:id="rId4" action="ppaction://hlinksldjump">
                  <a:extLst>
                    <a:ext uri="{A12FA001-AC4F-418D-AE19-62706E023703}">
                      <ahyp:hlinkClr xmlns:ahyp="http://schemas.microsoft.com/office/drawing/2018/hyperlinkcolor" val="tx"/>
                    </a:ext>
                  </a:extLst>
                </a:hlinkClick>
              </a:rPr>
              <a:t>Interviewer Expectations and Qualifications: Formal Interview</a:t>
            </a:r>
            <a:endParaRPr lang="en-US" sz="1400" dirty="0">
              <a:solidFill>
                <a:schemeClr val="accent3"/>
              </a:solidFill>
            </a:endParaRPr>
          </a:p>
          <a:p>
            <a:pPr marL="800100" lvl="1" indent="-342900">
              <a:buClr>
                <a:schemeClr val="accent1"/>
              </a:buClr>
              <a:buSzPct val="103000"/>
              <a:buFont typeface="+mj-lt"/>
              <a:buAutoNum type="arabicPeriod"/>
            </a:pPr>
            <a:r>
              <a:rPr lang="en-US" sz="1400" dirty="0">
                <a:solidFill>
                  <a:schemeClr val="accent3"/>
                </a:solidFill>
                <a:hlinkClick r:id="rId5" action="ppaction://hlinksldjump">
                  <a:extLst>
                    <a:ext uri="{A12FA001-AC4F-418D-AE19-62706E023703}">
                      <ahyp:hlinkClr xmlns:ahyp="http://schemas.microsoft.com/office/drawing/2018/hyperlinkcolor" val="tx"/>
                    </a:ext>
                  </a:extLst>
                </a:hlinkClick>
              </a:rPr>
              <a:t>Skyline Qualifications </a:t>
            </a:r>
            <a:endParaRPr lang="en-US" sz="1400" dirty="0">
              <a:solidFill>
                <a:schemeClr val="accent3"/>
              </a:solidFill>
            </a:endParaRPr>
          </a:p>
          <a:p>
            <a:pPr marL="800100" lvl="1" indent="-342900">
              <a:buClr>
                <a:schemeClr val="accent1"/>
              </a:buClr>
              <a:buSzPct val="103000"/>
              <a:buFont typeface="+mj-lt"/>
              <a:buAutoNum type="arabicPeriod"/>
            </a:pPr>
            <a:r>
              <a:rPr lang="en-US" sz="1400" dirty="0">
                <a:solidFill>
                  <a:schemeClr val="accent3"/>
                </a:solidFill>
                <a:hlinkClick r:id="rId6" action="ppaction://hlinksldjump">
                  <a:extLst>
                    <a:ext uri="{A12FA001-AC4F-418D-AE19-62706E023703}">
                      <ahyp:hlinkClr xmlns:ahyp="http://schemas.microsoft.com/office/drawing/2018/hyperlinkcolor" val="tx"/>
                    </a:ext>
                  </a:extLst>
                </a:hlinkClick>
              </a:rPr>
              <a:t>Interviewer Expectations </a:t>
            </a:r>
            <a:endParaRPr lang="en-US" sz="1400" dirty="0">
              <a:solidFill>
                <a:schemeClr val="accent3"/>
              </a:solidFill>
            </a:endParaRPr>
          </a:p>
          <a:p>
            <a:pPr marL="800100" lvl="1" indent="-342900">
              <a:buClr>
                <a:schemeClr val="accent1"/>
              </a:buClr>
              <a:buSzPct val="103000"/>
              <a:buFont typeface="+mj-lt"/>
              <a:buAutoNum type="arabicPeriod"/>
            </a:pPr>
            <a:r>
              <a:rPr lang="en-US" sz="1400" dirty="0">
                <a:solidFill>
                  <a:schemeClr val="accent3"/>
                </a:solidFill>
                <a:hlinkClick r:id="rId7" action="ppaction://hlinksldjump">
                  <a:extLst>
                    <a:ext uri="{A12FA001-AC4F-418D-AE19-62706E023703}">
                      <ahyp:hlinkClr xmlns:ahyp="http://schemas.microsoft.com/office/drawing/2018/hyperlinkcolor" val="tx"/>
                    </a:ext>
                  </a:extLst>
                </a:hlinkClick>
              </a:rPr>
              <a:t>Interviewer Next Steps </a:t>
            </a:r>
            <a:endParaRPr lang="en-US" sz="1400" dirty="0">
              <a:solidFill>
                <a:schemeClr val="accent3"/>
              </a:solidFill>
            </a:endParaRPr>
          </a:p>
          <a:p>
            <a:pPr marL="800100" lvl="1" indent="-342900">
              <a:buClr>
                <a:schemeClr val="accent1"/>
              </a:buClr>
              <a:buSzPct val="103000"/>
              <a:buFont typeface="+mj-lt"/>
              <a:buAutoNum type="arabicPeriod"/>
            </a:pPr>
            <a:r>
              <a:rPr lang="en-US" sz="1400" dirty="0">
                <a:solidFill>
                  <a:schemeClr val="accent3"/>
                </a:solidFill>
                <a:hlinkClick r:id="rId8" action="ppaction://hlinksldjump">
                  <a:extLst>
                    <a:ext uri="{A12FA001-AC4F-418D-AE19-62706E023703}">
                      <ahyp:hlinkClr xmlns:ahyp="http://schemas.microsoft.com/office/drawing/2018/hyperlinkcolor" val="tx"/>
                    </a:ext>
                  </a:extLst>
                </a:hlinkClick>
              </a:rPr>
              <a:t>Remote vs Chicago Interviews </a:t>
            </a:r>
            <a:endParaRPr lang="en-US" sz="1400" dirty="0">
              <a:solidFill>
                <a:schemeClr val="accent3"/>
              </a:solidFill>
            </a:endParaRPr>
          </a:p>
          <a:p>
            <a:pPr marL="800100" lvl="1" indent="-342900">
              <a:buClr>
                <a:schemeClr val="accent1"/>
              </a:buClr>
              <a:buSzPct val="103000"/>
              <a:buFont typeface="+mj-lt"/>
              <a:buAutoNum type="arabicPeriod"/>
            </a:pPr>
            <a:r>
              <a:rPr lang="en-US" sz="1400" dirty="0">
                <a:solidFill>
                  <a:schemeClr val="accent3"/>
                </a:solidFill>
                <a:hlinkClick r:id="rId9" action="ppaction://hlinksldjump">
                  <a:extLst>
                    <a:ext uri="{A12FA001-AC4F-418D-AE19-62706E023703}">
                      <ahyp:hlinkClr xmlns:ahyp="http://schemas.microsoft.com/office/drawing/2018/hyperlinkcolor" val="tx"/>
                    </a:ext>
                  </a:extLst>
                </a:hlinkClick>
              </a:rPr>
              <a:t>Candidate Core Traits </a:t>
            </a:r>
            <a:endParaRPr lang="en-US" sz="1400" dirty="0">
              <a:solidFill>
                <a:schemeClr val="accent3"/>
              </a:solidFill>
            </a:endParaRPr>
          </a:p>
          <a:p>
            <a:pPr marL="800100" lvl="1" indent="-342900">
              <a:buClr>
                <a:schemeClr val="accent1"/>
              </a:buClr>
              <a:buSzPct val="103000"/>
              <a:buFont typeface="+mj-lt"/>
              <a:buAutoNum type="arabicPeriod"/>
            </a:pPr>
            <a:r>
              <a:rPr lang="en-US" sz="1400" dirty="0">
                <a:solidFill>
                  <a:schemeClr val="accent3"/>
                </a:solidFill>
                <a:hlinkClick r:id="rId10" action="ppaction://hlinksldjump">
                  <a:extLst>
                    <a:ext uri="{A12FA001-AC4F-418D-AE19-62706E023703}">
                      <ahyp:hlinkClr xmlns:ahyp="http://schemas.microsoft.com/office/drawing/2018/hyperlinkcolor" val="tx"/>
                    </a:ext>
                  </a:extLst>
                </a:hlinkClick>
              </a:rPr>
              <a:t>Recruiting Channels </a:t>
            </a:r>
            <a:endParaRPr lang="en-US" sz="1400" dirty="0">
              <a:solidFill>
                <a:schemeClr val="accent3"/>
              </a:solidFill>
            </a:endParaRPr>
          </a:p>
          <a:p>
            <a:pPr marL="800100" lvl="1" indent="-342900">
              <a:buClr>
                <a:schemeClr val="accent1"/>
              </a:buClr>
              <a:buSzPct val="103000"/>
              <a:buFont typeface="+mj-lt"/>
              <a:buAutoNum type="arabicPeriod"/>
            </a:pPr>
            <a:r>
              <a:rPr lang="en-US" sz="1400" dirty="0">
                <a:solidFill>
                  <a:schemeClr val="accent3"/>
                </a:solidFill>
                <a:hlinkClick r:id="rId11" action="ppaction://hlinksldjump">
                  <a:extLst>
                    <a:ext uri="{A12FA001-AC4F-418D-AE19-62706E023703}">
                      <ahyp:hlinkClr xmlns:ahyp="http://schemas.microsoft.com/office/drawing/2018/hyperlinkcolor" val="tx"/>
                    </a:ext>
                  </a:extLst>
                </a:hlinkClick>
              </a:rPr>
              <a:t>Funnel Metrics </a:t>
            </a:r>
            <a:endParaRPr lang="en-US" sz="1400" dirty="0">
              <a:solidFill>
                <a:schemeClr val="accent3"/>
              </a:solidFill>
            </a:endParaRPr>
          </a:p>
          <a:p>
            <a:pPr marL="800100" lvl="1" indent="-342900">
              <a:buClr>
                <a:schemeClr val="accent1"/>
              </a:buClr>
              <a:buSzPct val="103000"/>
              <a:buFont typeface="+mj-lt"/>
              <a:buAutoNum type="arabicPeriod"/>
            </a:pPr>
            <a:r>
              <a:rPr lang="en-US" sz="1400" dirty="0">
                <a:solidFill>
                  <a:schemeClr val="accent3"/>
                </a:solidFill>
                <a:hlinkClick r:id="rId12" action="ppaction://hlinksldjump">
                  <a:extLst>
                    <a:ext uri="{A12FA001-AC4F-418D-AE19-62706E023703}">
                      <ahyp:hlinkClr xmlns:ahyp="http://schemas.microsoft.com/office/drawing/2018/hyperlinkcolor" val="tx"/>
                    </a:ext>
                  </a:extLst>
                </a:hlinkClick>
              </a:rPr>
              <a:t>Targeted Jobs </a:t>
            </a:r>
            <a:endParaRPr lang="en-US" sz="1400" dirty="0">
              <a:solidFill>
                <a:schemeClr val="accent3"/>
              </a:solidFill>
            </a:endParaRPr>
          </a:p>
          <a:p>
            <a:pPr marL="800100" lvl="1" indent="-342900">
              <a:buClr>
                <a:schemeClr val="accent1"/>
              </a:buClr>
              <a:buSzPct val="103000"/>
              <a:buFont typeface="+mj-lt"/>
              <a:buAutoNum type="arabicPeriod"/>
            </a:pPr>
            <a:r>
              <a:rPr lang="en-US" sz="1400" dirty="0">
                <a:solidFill>
                  <a:schemeClr val="accent3"/>
                </a:solidFill>
                <a:hlinkClick r:id="rId13" action="ppaction://hlinksldjump">
                  <a:extLst>
                    <a:ext uri="{A12FA001-AC4F-418D-AE19-62706E023703}">
                      <ahyp:hlinkClr xmlns:ahyp="http://schemas.microsoft.com/office/drawing/2018/hyperlinkcolor" val="tx"/>
                    </a:ext>
                  </a:extLst>
                </a:hlinkClick>
              </a:rPr>
              <a:t>Candidate Data </a:t>
            </a:r>
            <a:endParaRPr lang="en-US" sz="1400" dirty="0">
              <a:solidFill>
                <a:schemeClr val="accent3"/>
              </a:solidFill>
            </a:endParaRPr>
          </a:p>
          <a:p>
            <a:pPr marL="800100" lvl="1" indent="-342900">
              <a:buClr>
                <a:schemeClr val="accent1"/>
              </a:buClr>
              <a:buSzPct val="103000"/>
              <a:buFont typeface="+mj-lt"/>
              <a:buAutoNum type="arabicPeriod"/>
            </a:pPr>
            <a:r>
              <a:rPr lang="en-US" sz="1400" dirty="0">
                <a:solidFill>
                  <a:schemeClr val="accent3"/>
                </a:solidFill>
                <a:hlinkClick r:id="rId14" action="ppaction://hlinksldjump">
                  <a:extLst>
                    <a:ext uri="{A12FA001-AC4F-418D-AE19-62706E023703}">
                      <ahyp:hlinkClr xmlns:ahyp="http://schemas.microsoft.com/office/drawing/2018/hyperlinkcolor" val="tx"/>
                    </a:ext>
                  </a:extLst>
                </a:hlinkClick>
              </a:rPr>
              <a:t>LinkedIn Requests </a:t>
            </a:r>
            <a:endParaRPr lang="en-US" sz="1400" dirty="0">
              <a:solidFill>
                <a:schemeClr val="accent3"/>
              </a:solidFill>
            </a:endParaRP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2754652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6ADE15-E210-498A-89D4-809BD34974DD}"/>
              </a:ext>
            </a:extLst>
          </p:cNvPr>
          <p:cNvSpPr>
            <a:spLocks noGrp="1"/>
          </p:cNvSpPr>
          <p:nvPr>
            <p:ph type="sldNum" sz="quarter" idx="12"/>
          </p:nvPr>
        </p:nvSpPr>
        <p:spPr/>
        <p:txBody>
          <a:bodyPr/>
          <a:lstStyle/>
          <a:p>
            <a:fld id="{069D06AC-0EEC-4315-9931-3E121FDFD7F4}" type="slidenum">
              <a:rPr lang="en-US" smtClean="0"/>
              <a:pPr/>
              <a:t>3</a:t>
            </a:fld>
            <a:endParaRPr lang="en-US"/>
          </a:p>
        </p:txBody>
      </p:sp>
      <p:sp>
        <p:nvSpPr>
          <p:cNvPr id="3" name="Title 2">
            <a:extLst>
              <a:ext uri="{FF2B5EF4-FFF2-40B4-BE49-F238E27FC236}">
                <a16:creationId xmlns:a16="http://schemas.microsoft.com/office/drawing/2014/main" id="{582D4222-84E1-401F-A314-C21D2A990393}"/>
              </a:ext>
            </a:extLst>
          </p:cNvPr>
          <p:cNvSpPr>
            <a:spLocks noGrp="1"/>
          </p:cNvSpPr>
          <p:nvPr>
            <p:ph type="title"/>
          </p:nvPr>
        </p:nvSpPr>
        <p:spPr/>
        <p:txBody>
          <a:bodyPr>
            <a:normAutofit/>
          </a:bodyPr>
          <a:lstStyle/>
          <a:p>
            <a:r>
              <a:rPr lang="en-US"/>
              <a:t>Interview Process </a:t>
            </a:r>
          </a:p>
        </p:txBody>
      </p:sp>
      <p:sp>
        <p:nvSpPr>
          <p:cNvPr id="5" name="Content Placeholder 2">
            <a:extLst>
              <a:ext uri="{FF2B5EF4-FFF2-40B4-BE49-F238E27FC236}">
                <a16:creationId xmlns:a16="http://schemas.microsoft.com/office/drawing/2014/main" id="{B4F297C8-3E04-4AF2-BB98-409830E3ECB8}"/>
              </a:ext>
            </a:extLst>
          </p:cNvPr>
          <p:cNvSpPr txBox="1">
            <a:spLocks/>
          </p:cNvSpPr>
          <p:nvPr/>
        </p:nvSpPr>
        <p:spPr>
          <a:xfrm>
            <a:off x="647998" y="1626124"/>
            <a:ext cx="7848003" cy="4369324"/>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75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dirty="0"/>
              <a:t>The Kenway interview process is composed of five to six informal and formal interview sessions. Each component of the interview process has a unique set of requirements, as listed below. </a:t>
            </a:r>
          </a:p>
          <a:p>
            <a:endParaRPr lang="en-US" sz="1400" dirty="0"/>
          </a:p>
          <a:p>
            <a:endParaRPr lang="en-US" sz="1400" dirty="0"/>
          </a:p>
          <a:p>
            <a:endParaRPr lang="en-US" sz="1400" dirty="0"/>
          </a:p>
          <a:p>
            <a:endParaRPr lang="en-US" sz="1400" dirty="0"/>
          </a:p>
          <a:p>
            <a:endParaRPr lang="en-US" sz="1400" dirty="0"/>
          </a:p>
          <a:p>
            <a:endParaRPr lang="en-US" sz="1400" dirty="0"/>
          </a:p>
          <a:p>
            <a:pPr>
              <a:spcBef>
                <a:spcPts val="0"/>
              </a:spcBef>
            </a:pPr>
            <a:endParaRPr lang="en-US" sz="1400" dirty="0"/>
          </a:p>
          <a:p>
            <a:pPr>
              <a:spcBef>
                <a:spcPts val="0"/>
              </a:spcBef>
            </a:pPr>
            <a:endParaRPr lang="en-US" sz="1400" dirty="0"/>
          </a:p>
          <a:p>
            <a:pPr>
              <a:spcBef>
                <a:spcPts val="0"/>
              </a:spcBef>
            </a:pPr>
            <a:endParaRPr lang="en-US" sz="1400" dirty="0"/>
          </a:p>
        </p:txBody>
      </p:sp>
      <p:grpSp>
        <p:nvGrpSpPr>
          <p:cNvPr id="11" name="Group 10">
            <a:extLst>
              <a:ext uri="{FF2B5EF4-FFF2-40B4-BE49-F238E27FC236}">
                <a16:creationId xmlns:a16="http://schemas.microsoft.com/office/drawing/2014/main" id="{850D7443-0237-4BDC-83A3-8902EDF0C84C}"/>
              </a:ext>
            </a:extLst>
          </p:cNvPr>
          <p:cNvGrpSpPr/>
          <p:nvPr/>
        </p:nvGrpSpPr>
        <p:grpSpPr>
          <a:xfrm>
            <a:off x="585310" y="2151808"/>
            <a:ext cx="7973379" cy="3002459"/>
            <a:chOff x="633027" y="2046083"/>
            <a:chExt cx="7973379" cy="3002459"/>
          </a:xfrm>
        </p:grpSpPr>
        <p:sp>
          <p:nvSpPr>
            <p:cNvPr id="4" name="TextBox 3">
              <a:extLst>
                <a:ext uri="{FF2B5EF4-FFF2-40B4-BE49-F238E27FC236}">
                  <a16:creationId xmlns:a16="http://schemas.microsoft.com/office/drawing/2014/main" id="{6A6E7CDD-8F06-417F-816F-58DBAD5D62AE}"/>
                </a:ext>
              </a:extLst>
            </p:cNvPr>
            <p:cNvSpPr txBox="1"/>
            <p:nvPr/>
          </p:nvSpPr>
          <p:spPr>
            <a:xfrm>
              <a:off x="647998" y="2046083"/>
              <a:ext cx="3838669" cy="1231106"/>
            </a:xfrm>
            <a:prstGeom prst="rect">
              <a:avLst/>
            </a:prstGeom>
            <a:noFill/>
          </p:spPr>
          <p:txBody>
            <a:bodyPr wrap="square" rtlCol="0">
              <a:spAutoFit/>
            </a:bodyPr>
            <a:lstStyle/>
            <a:p>
              <a:r>
                <a:rPr lang="en-US" sz="2000" b="1" dirty="0">
                  <a:solidFill>
                    <a:schemeClr val="tx2"/>
                  </a:solidFill>
                </a:rPr>
                <a:t>1/ </a:t>
              </a:r>
              <a:r>
                <a:rPr lang="en-US" sz="1600" b="1" dirty="0">
                  <a:solidFill>
                    <a:schemeClr val="tx2"/>
                  </a:solidFill>
                </a:rPr>
                <a:t>Phone Screen</a:t>
              </a:r>
              <a:r>
                <a:rPr lang="en-US" sz="1600" dirty="0"/>
                <a:t>: </a:t>
              </a:r>
              <a:r>
                <a:rPr lang="en-US" sz="1200" dirty="0">
                  <a:solidFill>
                    <a:schemeClr val="accent3"/>
                  </a:solidFill>
                </a:rPr>
                <a:t>The phone screen is a 30-minute informal interview conducted by our Talent Acquisition Manager, that is to be completed before the formal interview process begins</a:t>
              </a:r>
              <a:endParaRPr lang="en-US" sz="2000" b="1" dirty="0">
                <a:solidFill>
                  <a:schemeClr val="accent3"/>
                </a:solidFill>
              </a:endParaRPr>
            </a:p>
            <a:p>
              <a:endParaRPr lang="en-US" dirty="0"/>
            </a:p>
          </p:txBody>
        </p:sp>
        <p:sp>
          <p:nvSpPr>
            <p:cNvPr id="6" name="TextBox 5">
              <a:extLst>
                <a:ext uri="{FF2B5EF4-FFF2-40B4-BE49-F238E27FC236}">
                  <a16:creationId xmlns:a16="http://schemas.microsoft.com/office/drawing/2014/main" id="{99B5EBE8-07DE-457B-95F8-DEB5ECBE8BC0}"/>
                </a:ext>
              </a:extLst>
            </p:cNvPr>
            <p:cNvSpPr txBox="1"/>
            <p:nvPr/>
          </p:nvSpPr>
          <p:spPr>
            <a:xfrm>
              <a:off x="633027" y="3190838"/>
              <a:ext cx="3838669" cy="769441"/>
            </a:xfrm>
            <a:prstGeom prst="rect">
              <a:avLst/>
            </a:prstGeom>
            <a:noFill/>
          </p:spPr>
          <p:txBody>
            <a:bodyPr wrap="square" lIns="91440" tIns="45720" rIns="91440" bIns="45720" rtlCol="0" anchor="t">
              <a:spAutoFit/>
            </a:bodyPr>
            <a:lstStyle/>
            <a:p>
              <a:r>
                <a:rPr lang="en-US" sz="2000" b="1" dirty="0">
                  <a:solidFill>
                    <a:schemeClr val="accent4"/>
                  </a:solidFill>
                </a:rPr>
                <a:t>2/ </a:t>
              </a:r>
              <a:r>
                <a:rPr lang="en-US" sz="1600" b="1" dirty="0">
                  <a:solidFill>
                    <a:schemeClr val="accent4"/>
                  </a:solidFill>
                </a:rPr>
                <a:t>Experience</a:t>
              </a:r>
              <a:r>
                <a:rPr lang="en-US" sz="1600" dirty="0">
                  <a:solidFill>
                    <a:schemeClr val="accent4"/>
                  </a:solidFill>
                </a:rPr>
                <a:t>: </a:t>
              </a:r>
              <a:r>
                <a:rPr lang="en-US" sz="1200" dirty="0">
                  <a:solidFill>
                    <a:schemeClr val="accent3"/>
                  </a:solidFill>
                </a:rPr>
                <a:t>The experience interview is an hour-long formal session designed to learn more about a candidate's prior work experience and skillsets.</a:t>
              </a:r>
              <a:endParaRPr lang="en-US" dirty="0">
                <a:solidFill>
                  <a:schemeClr val="accent3"/>
                </a:solidFill>
              </a:endParaRPr>
            </a:p>
          </p:txBody>
        </p:sp>
        <p:sp>
          <p:nvSpPr>
            <p:cNvPr id="7" name="TextBox 6">
              <a:extLst>
                <a:ext uri="{FF2B5EF4-FFF2-40B4-BE49-F238E27FC236}">
                  <a16:creationId xmlns:a16="http://schemas.microsoft.com/office/drawing/2014/main" id="{44949415-FB4E-4208-8683-BC45356D12AD}"/>
                </a:ext>
              </a:extLst>
            </p:cNvPr>
            <p:cNvSpPr txBox="1"/>
            <p:nvPr/>
          </p:nvSpPr>
          <p:spPr>
            <a:xfrm>
              <a:off x="680163" y="4198735"/>
              <a:ext cx="3838669" cy="769441"/>
            </a:xfrm>
            <a:prstGeom prst="rect">
              <a:avLst/>
            </a:prstGeom>
            <a:noFill/>
          </p:spPr>
          <p:txBody>
            <a:bodyPr wrap="square" lIns="91440" tIns="45720" rIns="91440" bIns="45720" rtlCol="0" anchor="t">
              <a:spAutoFit/>
            </a:bodyPr>
            <a:lstStyle/>
            <a:p>
              <a:r>
                <a:rPr lang="en-US" sz="2000" b="1" dirty="0">
                  <a:solidFill>
                    <a:schemeClr val="accent2">
                      <a:lumMod val="90000"/>
                    </a:schemeClr>
                  </a:solidFill>
                </a:rPr>
                <a:t>3/ </a:t>
              </a:r>
              <a:r>
                <a:rPr lang="en-US" sz="1600" b="1" dirty="0">
                  <a:solidFill>
                    <a:schemeClr val="accent2">
                      <a:lumMod val="90000"/>
                    </a:schemeClr>
                  </a:solidFill>
                </a:rPr>
                <a:t>Behavioral</a:t>
              </a:r>
              <a:r>
                <a:rPr lang="en-US" sz="1600" dirty="0">
                  <a:solidFill>
                    <a:schemeClr val="accent2">
                      <a:lumMod val="90000"/>
                    </a:schemeClr>
                  </a:solidFill>
                </a:rPr>
                <a:t>: </a:t>
              </a:r>
              <a:r>
                <a:rPr lang="en-US" sz="1200" dirty="0">
                  <a:solidFill>
                    <a:schemeClr val="accent3"/>
                  </a:solidFill>
                </a:rPr>
                <a:t>The behavioral interview is an hour-long formal session to learn how an interviewee is likely to behave in work-related scenarios.</a:t>
              </a:r>
              <a:endParaRPr lang="en-US" dirty="0">
                <a:solidFill>
                  <a:schemeClr val="accent3"/>
                </a:solidFill>
              </a:endParaRPr>
            </a:p>
          </p:txBody>
        </p:sp>
        <p:sp>
          <p:nvSpPr>
            <p:cNvPr id="8" name="TextBox 7">
              <a:extLst>
                <a:ext uri="{FF2B5EF4-FFF2-40B4-BE49-F238E27FC236}">
                  <a16:creationId xmlns:a16="http://schemas.microsoft.com/office/drawing/2014/main" id="{E36E6D6A-EBD0-4A92-B784-683E72256A6D}"/>
                </a:ext>
              </a:extLst>
            </p:cNvPr>
            <p:cNvSpPr txBox="1"/>
            <p:nvPr/>
          </p:nvSpPr>
          <p:spPr>
            <a:xfrm>
              <a:off x="4742664" y="2130880"/>
              <a:ext cx="3838669" cy="769441"/>
            </a:xfrm>
            <a:prstGeom prst="rect">
              <a:avLst/>
            </a:prstGeom>
            <a:noFill/>
          </p:spPr>
          <p:txBody>
            <a:bodyPr wrap="square" lIns="91440" tIns="45720" rIns="91440" bIns="45720" rtlCol="0" anchor="t">
              <a:spAutoFit/>
            </a:bodyPr>
            <a:lstStyle/>
            <a:p>
              <a:r>
                <a:rPr lang="en-US" sz="2000" b="1" dirty="0">
                  <a:solidFill>
                    <a:schemeClr val="accent4">
                      <a:lumMod val="75000"/>
                    </a:schemeClr>
                  </a:solidFill>
                </a:rPr>
                <a:t>4/ </a:t>
              </a:r>
              <a:r>
                <a:rPr lang="en-US" sz="1600" b="1" dirty="0">
                  <a:solidFill>
                    <a:schemeClr val="accent4">
                      <a:lumMod val="75000"/>
                    </a:schemeClr>
                  </a:solidFill>
                </a:rPr>
                <a:t>Case Study: </a:t>
              </a:r>
              <a:r>
                <a:rPr lang="en-US" sz="1200" dirty="0">
                  <a:solidFill>
                    <a:schemeClr val="accent3"/>
                  </a:solidFill>
                </a:rPr>
                <a:t>The case study is an hour-long formal proctored activity in which candidates are asked to solve and present their solutions to a business problem.</a:t>
              </a:r>
              <a:endParaRPr lang="en-US" dirty="0">
                <a:solidFill>
                  <a:schemeClr val="accent3"/>
                </a:solidFill>
              </a:endParaRPr>
            </a:p>
          </p:txBody>
        </p:sp>
        <p:sp>
          <p:nvSpPr>
            <p:cNvPr id="9" name="TextBox 8">
              <a:extLst>
                <a:ext uri="{FF2B5EF4-FFF2-40B4-BE49-F238E27FC236}">
                  <a16:creationId xmlns:a16="http://schemas.microsoft.com/office/drawing/2014/main" id="{F5656078-6DD0-4183-92FF-1855F988BC65}"/>
                </a:ext>
              </a:extLst>
            </p:cNvPr>
            <p:cNvSpPr txBox="1"/>
            <p:nvPr/>
          </p:nvSpPr>
          <p:spPr>
            <a:xfrm>
              <a:off x="4767737" y="2990919"/>
              <a:ext cx="3838669" cy="954107"/>
            </a:xfrm>
            <a:prstGeom prst="rect">
              <a:avLst/>
            </a:prstGeom>
            <a:noFill/>
          </p:spPr>
          <p:txBody>
            <a:bodyPr wrap="square" lIns="91440" tIns="45720" rIns="91440" bIns="45720" rtlCol="0" anchor="t">
              <a:spAutoFit/>
            </a:bodyPr>
            <a:lstStyle/>
            <a:p>
              <a:r>
                <a:rPr lang="en-US" sz="2000" b="1" dirty="0">
                  <a:solidFill>
                    <a:schemeClr val="accent3"/>
                  </a:solidFill>
                </a:rPr>
                <a:t>5*/ </a:t>
              </a:r>
              <a:r>
                <a:rPr lang="en-US" sz="1600" b="1" dirty="0">
                  <a:solidFill>
                    <a:schemeClr val="accent3"/>
                  </a:solidFill>
                </a:rPr>
                <a:t>Coffee or Lunch</a:t>
              </a:r>
              <a:r>
                <a:rPr lang="en-US" sz="1600" dirty="0">
                  <a:solidFill>
                    <a:schemeClr val="accent3"/>
                  </a:solidFill>
                </a:rPr>
                <a:t>: </a:t>
              </a:r>
              <a:r>
                <a:rPr lang="en-US" sz="1200" dirty="0">
                  <a:solidFill>
                    <a:schemeClr val="accent3"/>
                  </a:solidFill>
                </a:rPr>
                <a:t>Coffee or lunch is an hour-long informal session to learn more about the candidate in an informal setting and provide the opportunity for candidates to ask questions about Kenway.</a:t>
              </a:r>
              <a:endParaRPr lang="en-US" dirty="0">
                <a:solidFill>
                  <a:schemeClr val="accent3"/>
                </a:solidFill>
              </a:endParaRPr>
            </a:p>
          </p:txBody>
        </p:sp>
        <p:sp>
          <p:nvSpPr>
            <p:cNvPr id="10" name="TextBox 9">
              <a:extLst>
                <a:ext uri="{FF2B5EF4-FFF2-40B4-BE49-F238E27FC236}">
                  <a16:creationId xmlns:a16="http://schemas.microsoft.com/office/drawing/2014/main" id="{6EB5B8FC-295A-4FFB-AE30-61F6517F6CA2}"/>
                </a:ext>
              </a:extLst>
            </p:cNvPr>
            <p:cNvSpPr txBox="1"/>
            <p:nvPr/>
          </p:nvSpPr>
          <p:spPr>
            <a:xfrm>
              <a:off x="4742664" y="4094435"/>
              <a:ext cx="3838669" cy="954107"/>
            </a:xfrm>
            <a:prstGeom prst="rect">
              <a:avLst/>
            </a:prstGeom>
            <a:noFill/>
          </p:spPr>
          <p:txBody>
            <a:bodyPr wrap="square" lIns="91440" tIns="45720" rIns="91440" bIns="45720" rtlCol="0" anchor="t">
              <a:spAutoFit/>
            </a:bodyPr>
            <a:lstStyle/>
            <a:p>
              <a:r>
                <a:rPr lang="en-US" sz="2000" b="1" dirty="0">
                  <a:solidFill>
                    <a:schemeClr val="accent1"/>
                  </a:solidFill>
                </a:rPr>
                <a:t>6/ </a:t>
              </a:r>
              <a:r>
                <a:rPr lang="en-US" sz="1600" b="1" dirty="0">
                  <a:solidFill>
                    <a:schemeClr val="accent1"/>
                  </a:solidFill>
                </a:rPr>
                <a:t>Confirming Interview</a:t>
              </a:r>
              <a:r>
                <a:rPr lang="en-US" sz="1600" dirty="0">
                  <a:solidFill>
                    <a:schemeClr val="accent1"/>
                  </a:solidFill>
                </a:rPr>
                <a:t>: </a:t>
              </a:r>
              <a:r>
                <a:rPr lang="en-US" sz="1200" dirty="0">
                  <a:solidFill>
                    <a:schemeClr val="accent3"/>
                  </a:solidFill>
                </a:rPr>
                <a:t>The confirming interview is an hour-long formal interview with two members of the executive leadership team. Confirming interviewers have the final say in recruitment decisions.   </a:t>
              </a:r>
              <a:endParaRPr lang="en-US" dirty="0">
                <a:solidFill>
                  <a:schemeClr val="accent3"/>
                </a:solidFill>
              </a:endParaRPr>
            </a:p>
          </p:txBody>
        </p:sp>
      </p:grpSp>
      <p:cxnSp>
        <p:nvCxnSpPr>
          <p:cNvPr id="13" name="Straight Connector 12">
            <a:extLst>
              <a:ext uri="{FF2B5EF4-FFF2-40B4-BE49-F238E27FC236}">
                <a16:creationId xmlns:a16="http://schemas.microsoft.com/office/drawing/2014/main" id="{501F807B-5014-4469-ABF0-6FF0535B77C6}"/>
              </a:ext>
            </a:extLst>
          </p:cNvPr>
          <p:cNvCxnSpPr/>
          <p:nvPr/>
        </p:nvCxnSpPr>
        <p:spPr>
          <a:xfrm>
            <a:off x="4521847" y="2294400"/>
            <a:ext cx="0" cy="3929204"/>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4BFA5995-1A4A-FF78-D275-E9A62E30883B}"/>
              </a:ext>
            </a:extLst>
          </p:cNvPr>
          <p:cNvSpPr txBox="1"/>
          <p:nvPr/>
        </p:nvSpPr>
        <p:spPr>
          <a:xfrm>
            <a:off x="4802954" y="5856081"/>
            <a:ext cx="3308919" cy="369332"/>
          </a:xfrm>
          <a:prstGeom prst="rect">
            <a:avLst/>
          </a:prstGeom>
          <a:noFill/>
        </p:spPr>
        <p:txBody>
          <a:bodyPr wrap="none" rtlCol="0">
            <a:spAutoFit/>
          </a:bodyPr>
          <a:lstStyle/>
          <a:p>
            <a:r>
              <a:rPr lang="en-US" sz="900" b="1" dirty="0">
                <a:solidFill>
                  <a:schemeClr val="bg1">
                    <a:lumMod val="50000"/>
                  </a:schemeClr>
                </a:solidFill>
              </a:rPr>
              <a:t>*Coffee or Lunch can be at any time in the process, from prior to</a:t>
            </a:r>
          </a:p>
          <a:p>
            <a:r>
              <a:rPr lang="en-US" sz="900" b="1" dirty="0">
                <a:solidFill>
                  <a:schemeClr val="bg1">
                    <a:lumMod val="50000"/>
                  </a:schemeClr>
                </a:solidFill>
              </a:rPr>
              <a:t>Phone Screen up to the Confirming Interview. </a:t>
            </a:r>
          </a:p>
        </p:txBody>
      </p:sp>
    </p:spTree>
    <p:extLst>
      <p:ext uri="{BB962C8B-B14F-4D97-AF65-F5344CB8AC3E}">
        <p14:creationId xmlns:p14="http://schemas.microsoft.com/office/powerpoint/2010/main" val="3286365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A6EDA2C-3951-4105-B825-E22C615CB6D5}"/>
              </a:ext>
            </a:extLst>
          </p:cNvPr>
          <p:cNvSpPr>
            <a:spLocks noGrp="1"/>
          </p:cNvSpPr>
          <p:nvPr>
            <p:ph type="sldNum" sz="quarter" idx="4"/>
          </p:nvPr>
        </p:nvSpPr>
        <p:spPr/>
        <p:txBody>
          <a:bodyPr/>
          <a:lstStyle/>
          <a:p>
            <a:fld id="{032AD96C-90D7-42B4-AAA1-5760D64E1B74}" type="slidenum">
              <a:rPr lang="en-US" smtClean="0"/>
              <a:pPr/>
              <a:t>4</a:t>
            </a:fld>
            <a:endParaRPr lang="en-US"/>
          </a:p>
        </p:txBody>
      </p:sp>
      <p:sp>
        <p:nvSpPr>
          <p:cNvPr id="4" name="Content Placeholder 3">
            <a:extLst>
              <a:ext uri="{FF2B5EF4-FFF2-40B4-BE49-F238E27FC236}">
                <a16:creationId xmlns:a16="http://schemas.microsoft.com/office/drawing/2014/main" id="{4ED64A50-CCB2-455F-B6E2-84752085A36C}"/>
              </a:ext>
            </a:extLst>
          </p:cNvPr>
          <p:cNvSpPr>
            <a:spLocks noGrp="1"/>
          </p:cNvSpPr>
          <p:nvPr>
            <p:ph sz="half" idx="2"/>
          </p:nvPr>
        </p:nvSpPr>
        <p:spPr/>
        <p:txBody>
          <a:bodyPr/>
          <a:lstStyle/>
          <a:p>
            <a:r>
              <a:rPr lang="en-US" sz="1500"/>
              <a:t>In order to become an interviewer all employees must meet the base requirements. There are additional requirements for formal interviews – those who meet the base requirements can conduct </a:t>
            </a:r>
            <a:r>
              <a:rPr lang="en-US" sz="1500" b="1"/>
              <a:t>informal interviews </a:t>
            </a:r>
            <a:r>
              <a:rPr lang="en-US" sz="1500"/>
              <a:t>only. All employees interested in becoming an interviewer need to have been with Kenway for at </a:t>
            </a:r>
            <a:r>
              <a:rPr lang="en-US" sz="1500" b="1"/>
              <a:t>least one year </a:t>
            </a:r>
            <a:r>
              <a:rPr lang="en-US" sz="1500"/>
              <a:t>and will be assessed on their ability to successfully articulate the following: </a:t>
            </a:r>
          </a:p>
          <a:p>
            <a:endParaRPr lang="en-US"/>
          </a:p>
          <a:p>
            <a:endParaRPr lang="en-US"/>
          </a:p>
        </p:txBody>
      </p:sp>
      <p:sp>
        <p:nvSpPr>
          <p:cNvPr id="5" name="Title 4">
            <a:extLst>
              <a:ext uri="{FF2B5EF4-FFF2-40B4-BE49-F238E27FC236}">
                <a16:creationId xmlns:a16="http://schemas.microsoft.com/office/drawing/2014/main" id="{06A7401F-7607-4504-BA18-9E1209EC9560}"/>
              </a:ext>
            </a:extLst>
          </p:cNvPr>
          <p:cNvSpPr>
            <a:spLocks noGrp="1"/>
          </p:cNvSpPr>
          <p:nvPr>
            <p:ph type="title"/>
          </p:nvPr>
        </p:nvSpPr>
        <p:spPr/>
        <p:txBody>
          <a:bodyPr/>
          <a:lstStyle/>
          <a:p>
            <a:r>
              <a:rPr lang="en-US"/>
              <a:t>Interviewer Expectations and Qualifications: Base Requirements</a:t>
            </a:r>
          </a:p>
        </p:txBody>
      </p:sp>
      <p:sp>
        <p:nvSpPr>
          <p:cNvPr id="7" name="TextBox 6">
            <a:extLst>
              <a:ext uri="{FF2B5EF4-FFF2-40B4-BE49-F238E27FC236}">
                <a16:creationId xmlns:a16="http://schemas.microsoft.com/office/drawing/2014/main" id="{617A904F-4D96-4DD2-8BFB-3436F4B16323}"/>
              </a:ext>
            </a:extLst>
          </p:cNvPr>
          <p:cNvSpPr txBox="1"/>
          <p:nvPr/>
        </p:nvSpPr>
        <p:spPr>
          <a:xfrm>
            <a:off x="1345312" y="2864641"/>
            <a:ext cx="6972520" cy="3262432"/>
          </a:xfrm>
          <a:prstGeom prst="rect">
            <a:avLst/>
          </a:prstGeom>
          <a:noFill/>
        </p:spPr>
        <p:txBody>
          <a:bodyPr wrap="square" rtlCol="0">
            <a:spAutoFit/>
          </a:bodyPr>
          <a:lstStyle/>
          <a:p>
            <a:r>
              <a:rPr lang="en-US" sz="1200"/>
              <a:t>Kenway’s services and capabilities and have a firm understanding of what we do (Elevator Speech)</a:t>
            </a:r>
          </a:p>
          <a:p>
            <a:pPr>
              <a:spcBef>
                <a:spcPts val="0"/>
              </a:spcBef>
            </a:pPr>
            <a:endParaRPr lang="en-US" sz="1200"/>
          </a:p>
          <a:p>
            <a:pPr>
              <a:spcBef>
                <a:spcPts val="0"/>
              </a:spcBef>
            </a:pPr>
            <a:r>
              <a:rPr lang="en-US" sz="1200"/>
              <a:t>Our client base and industry involvement</a:t>
            </a:r>
          </a:p>
          <a:p>
            <a:pPr>
              <a:spcBef>
                <a:spcPts val="0"/>
              </a:spcBef>
            </a:pPr>
            <a:endParaRPr lang="en-US" sz="1200"/>
          </a:p>
          <a:p>
            <a:pPr>
              <a:spcBef>
                <a:spcPts val="0"/>
              </a:spcBef>
            </a:pPr>
            <a:r>
              <a:rPr lang="en-US" sz="1200"/>
              <a:t>Our Guiding Principles and how they impact decision making</a:t>
            </a:r>
          </a:p>
          <a:p>
            <a:pPr>
              <a:spcBef>
                <a:spcPts val="0"/>
              </a:spcBef>
            </a:pPr>
            <a:endParaRPr lang="en-US" sz="1200"/>
          </a:p>
          <a:p>
            <a:pPr>
              <a:spcBef>
                <a:spcPts val="0"/>
              </a:spcBef>
            </a:pPr>
            <a:r>
              <a:rPr lang="en-US" sz="1200"/>
              <a:t>Organizational Structure (Revenue Driving Career Paths, Internal Operations)</a:t>
            </a:r>
          </a:p>
          <a:p>
            <a:pPr>
              <a:spcBef>
                <a:spcPts val="0"/>
              </a:spcBef>
            </a:pPr>
            <a:endParaRPr lang="en-US" sz="1200"/>
          </a:p>
          <a:p>
            <a:pPr>
              <a:spcBef>
                <a:spcPts val="0"/>
              </a:spcBef>
            </a:pPr>
            <a:r>
              <a:rPr lang="en-US" sz="1200"/>
              <a:t>The “Why” behind networking and the difference between Networking and BD</a:t>
            </a:r>
          </a:p>
          <a:p>
            <a:pPr>
              <a:spcBef>
                <a:spcPts val="0"/>
              </a:spcBef>
            </a:pPr>
            <a:endParaRPr lang="en-US" sz="1200"/>
          </a:p>
          <a:p>
            <a:pPr>
              <a:spcBef>
                <a:spcPts val="0"/>
              </a:spcBef>
            </a:pPr>
            <a:r>
              <a:rPr lang="en-US" sz="1200"/>
              <a:t>Our Compensation Structure and Value minus Cost model</a:t>
            </a:r>
          </a:p>
          <a:p>
            <a:pPr>
              <a:spcBef>
                <a:spcPts val="0"/>
              </a:spcBef>
            </a:pPr>
            <a:endParaRPr lang="en-US" sz="1200"/>
          </a:p>
          <a:p>
            <a:pPr>
              <a:spcBef>
                <a:spcPts val="0"/>
              </a:spcBef>
            </a:pPr>
            <a:r>
              <a:rPr lang="en-US" sz="1200"/>
              <a:t>The skyline process and annual review process</a:t>
            </a:r>
          </a:p>
          <a:p>
            <a:pPr>
              <a:spcBef>
                <a:spcPts val="0"/>
              </a:spcBef>
            </a:pPr>
            <a:endParaRPr lang="en-US" sz="1200"/>
          </a:p>
          <a:p>
            <a:pPr>
              <a:spcBef>
                <a:spcPts val="0"/>
              </a:spcBef>
            </a:pPr>
            <a:r>
              <a:rPr lang="en-US" sz="1200"/>
              <a:t>A personal “why” regarding their experiences at Kenway and why they decided to be employed and be able to deliver it</a:t>
            </a:r>
          </a:p>
          <a:p>
            <a:endParaRPr lang="en-US" sz="1400"/>
          </a:p>
        </p:txBody>
      </p:sp>
      <p:cxnSp>
        <p:nvCxnSpPr>
          <p:cNvPr id="9" name="Straight Connector 8">
            <a:extLst>
              <a:ext uri="{FF2B5EF4-FFF2-40B4-BE49-F238E27FC236}">
                <a16:creationId xmlns:a16="http://schemas.microsoft.com/office/drawing/2014/main" id="{C9723C3F-DCD3-4AD5-9954-9FAD856D2E2D}"/>
              </a:ext>
            </a:extLst>
          </p:cNvPr>
          <p:cNvCxnSpPr>
            <a:cxnSpLocks/>
          </p:cNvCxnSpPr>
          <p:nvPr/>
        </p:nvCxnSpPr>
        <p:spPr>
          <a:xfrm>
            <a:off x="1229920" y="2777149"/>
            <a:ext cx="0" cy="321483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6123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C973442-A8C8-4636-94CF-11C759ADAB22}"/>
              </a:ext>
            </a:extLst>
          </p:cNvPr>
          <p:cNvSpPr>
            <a:spLocks noGrp="1"/>
          </p:cNvSpPr>
          <p:nvPr>
            <p:ph type="body" sz="quarter" idx="14"/>
          </p:nvPr>
        </p:nvSpPr>
        <p:spPr/>
        <p:txBody>
          <a:bodyPr/>
          <a:lstStyle/>
          <a:p>
            <a:endParaRPr lang="en-US"/>
          </a:p>
        </p:txBody>
      </p:sp>
      <p:sp>
        <p:nvSpPr>
          <p:cNvPr id="3" name="Slide Number Placeholder 2">
            <a:extLst>
              <a:ext uri="{FF2B5EF4-FFF2-40B4-BE49-F238E27FC236}">
                <a16:creationId xmlns:a16="http://schemas.microsoft.com/office/drawing/2014/main" id="{4EFD19CB-2C4F-413E-A211-6F8D8BD6EB0D}"/>
              </a:ext>
            </a:extLst>
          </p:cNvPr>
          <p:cNvSpPr>
            <a:spLocks noGrp="1"/>
          </p:cNvSpPr>
          <p:nvPr>
            <p:ph type="sldNum" sz="quarter" idx="4"/>
          </p:nvPr>
        </p:nvSpPr>
        <p:spPr/>
        <p:txBody>
          <a:bodyPr/>
          <a:lstStyle/>
          <a:p>
            <a:fld id="{032AD96C-90D7-42B4-AAA1-5760D64E1B74}" type="slidenum">
              <a:rPr lang="en-US" smtClean="0"/>
              <a:pPr/>
              <a:t>5</a:t>
            </a:fld>
            <a:endParaRPr lang="en-US"/>
          </a:p>
        </p:txBody>
      </p:sp>
      <p:sp>
        <p:nvSpPr>
          <p:cNvPr id="4" name="Content Placeholder 3">
            <a:extLst>
              <a:ext uri="{FF2B5EF4-FFF2-40B4-BE49-F238E27FC236}">
                <a16:creationId xmlns:a16="http://schemas.microsoft.com/office/drawing/2014/main" id="{B374DDAB-E8E6-44FA-BF26-40CC1552249D}"/>
              </a:ext>
            </a:extLst>
          </p:cNvPr>
          <p:cNvSpPr>
            <a:spLocks noGrp="1"/>
          </p:cNvSpPr>
          <p:nvPr>
            <p:ph sz="half" idx="2"/>
          </p:nvPr>
        </p:nvSpPr>
        <p:spPr>
          <a:xfrm>
            <a:off x="465138" y="1768640"/>
            <a:ext cx="8229601" cy="4501561"/>
          </a:xfrm>
        </p:spPr>
        <p:txBody>
          <a:bodyPr/>
          <a:lstStyle/>
          <a:p>
            <a:pPr>
              <a:spcBef>
                <a:spcPts val="0"/>
              </a:spcBef>
            </a:pPr>
            <a:r>
              <a:rPr lang="en-US" sz="1800"/>
              <a:t>In addition to the base requirements, all interviewers interested in conducting a formal interview (case study, behavioral, experience, confirming) must successfully complete the process and meet the qualifications outlined below: </a:t>
            </a:r>
          </a:p>
          <a:p>
            <a:pPr>
              <a:spcBef>
                <a:spcPts val="0"/>
              </a:spcBef>
            </a:pPr>
            <a:endParaRPr lang="en-US"/>
          </a:p>
          <a:p>
            <a:pPr>
              <a:spcBef>
                <a:spcPts val="0"/>
              </a:spcBef>
            </a:pPr>
            <a:endParaRPr lang="en-US"/>
          </a:p>
          <a:p>
            <a:pPr lvl="0"/>
            <a:endParaRPr lang="en-US"/>
          </a:p>
          <a:p>
            <a:pPr lvl="0"/>
            <a:endParaRPr lang="en-US"/>
          </a:p>
          <a:p>
            <a:pPr lvl="0"/>
            <a:endParaRPr lang="en-US"/>
          </a:p>
          <a:p>
            <a:pPr lvl="0"/>
            <a:endParaRPr lang="en-US"/>
          </a:p>
          <a:p>
            <a:pPr lvl="0"/>
            <a:endParaRPr lang="en-US"/>
          </a:p>
          <a:p>
            <a:pPr lvl="0"/>
            <a:endParaRPr lang="en-US"/>
          </a:p>
          <a:p>
            <a:pPr lvl="0"/>
            <a:endParaRPr lang="en-US"/>
          </a:p>
          <a:p>
            <a:pPr lvl="0"/>
            <a:endParaRPr lang="en-US"/>
          </a:p>
          <a:p>
            <a:pPr lvl="0"/>
            <a:endParaRPr lang="en-US"/>
          </a:p>
          <a:p>
            <a:pPr lvl="0"/>
            <a:endParaRPr lang="en-US"/>
          </a:p>
          <a:p>
            <a:pPr lvl="2"/>
            <a:endParaRPr lang="en-US"/>
          </a:p>
          <a:p>
            <a:endParaRPr lang="en-US"/>
          </a:p>
        </p:txBody>
      </p:sp>
      <p:sp>
        <p:nvSpPr>
          <p:cNvPr id="6" name="Title 2">
            <a:extLst>
              <a:ext uri="{FF2B5EF4-FFF2-40B4-BE49-F238E27FC236}">
                <a16:creationId xmlns:a16="http://schemas.microsoft.com/office/drawing/2014/main" id="{056B7D5F-3A54-497B-ADAC-5CB6585F8103}"/>
              </a:ext>
            </a:extLst>
          </p:cNvPr>
          <p:cNvSpPr>
            <a:spLocks noGrp="1"/>
          </p:cNvSpPr>
          <p:nvPr>
            <p:ph type="title"/>
          </p:nvPr>
        </p:nvSpPr>
        <p:spPr>
          <a:xfrm>
            <a:off x="465138" y="788988"/>
            <a:ext cx="8229600" cy="719137"/>
          </a:xfrm>
        </p:spPr>
        <p:txBody>
          <a:bodyPr>
            <a:normAutofit/>
          </a:bodyPr>
          <a:lstStyle/>
          <a:p>
            <a:r>
              <a:rPr lang="en-US"/>
              <a:t>Interviewer Expectations and Qualifications: Formal Interview </a:t>
            </a:r>
          </a:p>
        </p:txBody>
      </p:sp>
      <p:graphicFrame>
        <p:nvGraphicFramePr>
          <p:cNvPr id="9" name="Diagram 8">
            <a:extLst>
              <a:ext uri="{FF2B5EF4-FFF2-40B4-BE49-F238E27FC236}">
                <a16:creationId xmlns:a16="http://schemas.microsoft.com/office/drawing/2014/main" id="{065B1E8E-8215-4CD9-B22B-AA5479550D3D}"/>
              </a:ext>
            </a:extLst>
          </p:cNvPr>
          <p:cNvGraphicFramePr/>
          <p:nvPr>
            <p:extLst>
              <p:ext uri="{D42A27DB-BD31-4B8C-83A1-F6EECF244321}">
                <p14:modId xmlns:p14="http://schemas.microsoft.com/office/powerpoint/2010/main" val="4120850210"/>
              </p:ext>
            </p:extLst>
          </p:nvPr>
        </p:nvGraphicFramePr>
        <p:xfrm>
          <a:off x="465138" y="2741444"/>
          <a:ext cx="8334830" cy="3188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3" name="Straight Connector 12">
            <a:extLst>
              <a:ext uri="{FF2B5EF4-FFF2-40B4-BE49-F238E27FC236}">
                <a16:creationId xmlns:a16="http://schemas.microsoft.com/office/drawing/2014/main" id="{FFEDB9B7-0CDC-4001-9A21-34D39EF506CC}"/>
              </a:ext>
            </a:extLst>
          </p:cNvPr>
          <p:cNvCxnSpPr/>
          <p:nvPr/>
        </p:nvCxnSpPr>
        <p:spPr>
          <a:xfrm>
            <a:off x="465138" y="2969538"/>
            <a:ext cx="8334830"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7252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2FD47A2-D5F6-49B6-88A5-528FFC4C284A}"/>
              </a:ext>
            </a:extLst>
          </p:cNvPr>
          <p:cNvSpPr>
            <a:spLocks noGrp="1"/>
          </p:cNvSpPr>
          <p:nvPr>
            <p:ph type="sldNum" sz="quarter" idx="4"/>
          </p:nvPr>
        </p:nvSpPr>
        <p:spPr/>
        <p:txBody>
          <a:bodyPr/>
          <a:lstStyle/>
          <a:p>
            <a:fld id="{032AD96C-90D7-42B4-AAA1-5760D64E1B74}" type="slidenum">
              <a:rPr lang="en-US" smtClean="0"/>
              <a:pPr/>
              <a:t>6</a:t>
            </a:fld>
            <a:endParaRPr lang="en-US"/>
          </a:p>
        </p:txBody>
      </p:sp>
      <p:sp>
        <p:nvSpPr>
          <p:cNvPr id="4" name="Content Placeholder 3">
            <a:extLst>
              <a:ext uri="{FF2B5EF4-FFF2-40B4-BE49-F238E27FC236}">
                <a16:creationId xmlns:a16="http://schemas.microsoft.com/office/drawing/2014/main" id="{6C32FA68-9F7B-4EED-9884-F40E976A2114}"/>
              </a:ext>
            </a:extLst>
          </p:cNvPr>
          <p:cNvSpPr>
            <a:spLocks noGrp="1"/>
          </p:cNvSpPr>
          <p:nvPr>
            <p:ph sz="half" idx="2"/>
          </p:nvPr>
        </p:nvSpPr>
        <p:spPr>
          <a:xfrm>
            <a:off x="465220" y="1540657"/>
            <a:ext cx="8229601" cy="4348935"/>
          </a:xfrm>
        </p:spPr>
        <p:txBody>
          <a:bodyPr lIns="91440" tIns="45720" rIns="91440" bIns="45720" anchor="t"/>
          <a:lstStyle/>
          <a:p>
            <a:r>
              <a:rPr lang="en-US" dirty="0">
                <a:solidFill>
                  <a:schemeClr val="accent3"/>
                </a:solidFill>
              </a:rPr>
              <a:t>Skills and qualifications necessary for interviewers vary based on interview type. Once an interviewer has met all informal and formal interview qualifications, they will be assigned an interview type based on the expectations below.  Sample interview questions can be found </a:t>
            </a:r>
            <a:r>
              <a:rPr lang="en-US" dirty="0">
                <a:solidFill>
                  <a:schemeClr val="accent3"/>
                </a:solidFill>
                <a:hlinkClick r:id="rId2"/>
              </a:rPr>
              <a:t>here</a:t>
            </a:r>
            <a:r>
              <a:rPr lang="en-US" dirty="0">
                <a:solidFill>
                  <a:schemeClr val="accent3"/>
                </a:solidFill>
              </a:rPr>
              <a:t>.</a:t>
            </a:r>
          </a:p>
          <a:p>
            <a:r>
              <a:rPr lang="en-US" b="1" dirty="0">
                <a:solidFill>
                  <a:schemeClr val="accent1"/>
                </a:solidFill>
              </a:rPr>
              <a:t>Behavioral : </a:t>
            </a:r>
            <a:endParaRPr lang="en-US" b="1" dirty="0">
              <a:solidFill>
                <a:schemeClr val="accent1"/>
              </a:solidFill>
              <a:cs typeface="Calibri"/>
            </a:endParaRPr>
          </a:p>
          <a:p>
            <a:r>
              <a:rPr lang="en-US" sz="1200" dirty="0"/>
              <a:t>Interviewers for the behavioral interview and case study need to have a strong understanding of Kenway culture and be able to </a:t>
            </a:r>
            <a:r>
              <a:rPr lang="en-US" sz="1200" b="1" dirty="0"/>
              <a:t>assess cultural fit</a:t>
            </a:r>
            <a:r>
              <a:rPr lang="en-US" sz="1200" dirty="0"/>
              <a:t>. These interviews seek to understand how a potential candidate will act in business situations and whether these behaviors are in alignment with the Kenway guiding principles. </a:t>
            </a:r>
          </a:p>
          <a:p>
            <a:r>
              <a:rPr lang="en-US" b="1" dirty="0">
                <a:solidFill>
                  <a:schemeClr val="accent1"/>
                </a:solidFill>
              </a:rPr>
              <a:t>Case Study: </a:t>
            </a:r>
          </a:p>
          <a:p>
            <a:r>
              <a:rPr lang="en-US" sz="1200" dirty="0"/>
              <a:t>Interviewers need to have a clear understanding of Kenway delivery methodologies and project management deliverables. They must have experience assessing and providing feedback on deliverables. To conduct a case interview, interviewers </a:t>
            </a:r>
            <a:r>
              <a:rPr lang="en-US" sz="1200" b="1" dirty="0"/>
              <a:t>need to shadow one case </a:t>
            </a:r>
            <a:r>
              <a:rPr lang="en-US" sz="1200" dirty="0"/>
              <a:t>study. </a:t>
            </a:r>
          </a:p>
          <a:p>
            <a:r>
              <a:rPr lang="en-US" b="1" dirty="0">
                <a:solidFill>
                  <a:schemeClr val="accent1"/>
                </a:solidFill>
              </a:rPr>
              <a:t>Experience: </a:t>
            </a:r>
          </a:p>
          <a:p>
            <a:r>
              <a:rPr lang="en-US" sz="1200" dirty="0"/>
              <a:t>Interviewers for the Experience and Skills interview must be </a:t>
            </a:r>
            <a:r>
              <a:rPr lang="en-US" sz="1200" b="1" dirty="0"/>
              <a:t>well versed in the skills of the candidate</a:t>
            </a:r>
            <a:r>
              <a:rPr lang="en-US" sz="1200" dirty="0"/>
              <a:t>. The purpose of this interview is to understand the specific skills a potential candidate has and assess whether they will be an asset to Kenway. The interviewer for an Experience and Skills interview should have a background in the skillset of the candidate and needs to be able to ask </a:t>
            </a:r>
            <a:r>
              <a:rPr lang="en-US" sz="1200" b="1" dirty="0"/>
              <a:t>follow up questions about a candidate's skills and experiences</a:t>
            </a:r>
            <a:r>
              <a:rPr lang="en-US" sz="1200" dirty="0"/>
              <a:t>. </a:t>
            </a:r>
          </a:p>
          <a:p>
            <a:r>
              <a:rPr lang="en-US" b="1" dirty="0">
                <a:solidFill>
                  <a:schemeClr val="accent1"/>
                </a:solidFill>
              </a:rPr>
              <a:t>Confirming Interview: </a:t>
            </a:r>
            <a:endParaRPr lang="en-US" b="1" dirty="0">
              <a:solidFill>
                <a:schemeClr val="accent1"/>
              </a:solidFill>
              <a:highlight>
                <a:srgbClr val="FFFF00"/>
              </a:highlight>
            </a:endParaRPr>
          </a:p>
          <a:p>
            <a:r>
              <a:rPr lang="en-US" sz="1200" dirty="0"/>
              <a:t>Confirming interviewers will be determined based on the </a:t>
            </a:r>
            <a:r>
              <a:rPr lang="en-US" sz="1200" dirty="0">
                <a:solidFill>
                  <a:schemeClr val="accent1"/>
                </a:solidFill>
                <a:hlinkClick r:id="rId3" action="ppaction://hlinksldjump">
                  <a:extLst>
                    <a:ext uri="{A12FA001-AC4F-418D-AE19-62706E023703}">
                      <ahyp:hlinkClr xmlns:ahyp="http://schemas.microsoft.com/office/drawing/2018/hyperlinkcolor" val="tx"/>
                    </a:ext>
                  </a:extLst>
                </a:hlinkClick>
              </a:rPr>
              <a:t>Skyline Criteria</a:t>
            </a:r>
            <a:r>
              <a:rPr lang="en-US" sz="1200" dirty="0"/>
              <a:t>. Confirming interviewers have final say in the interview process and make the decision on whether to hire a candidate based on all interviewer feedback.</a:t>
            </a:r>
          </a:p>
        </p:txBody>
      </p:sp>
      <p:sp>
        <p:nvSpPr>
          <p:cNvPr id="9" name="TextBox 8">
            <a:extLst>
              <a:ext uri="{FF2B5EF4-FFF2-40B4-BE49-F238E27FC236}">
                <a16:creationId xmlns:a16="http://schemas.microsoft.com/office/drawing/2014/main" id="{3E6F9232-FAB3-4581-A011-FDF48E0F1533}"/>
              </a:ext>
            </a:extLst>
          </p:cNvPr>
          <p:cNvSpPr txBox="1"/>
          <p:nvPr/>
        </p:nvSpPr>
        <p:spPr>
          <a:xfrm>
            <a:off x="465220" y="1078992"/>
            <a:ext cx="7852612" cy="461665"/>
          </a:xfrm>
          <a:prstGeom prst="rect">
            <a:avLst/>
          </a:prstGeom>
          <a:noFill/>
        </p:spPr>
        <p:txBody>
          <a:bodyPr wrap="square" rtlCol="0">
            <a:spAutoFit/>
          </a:bodyPr>
          <a:lstStyle/>
          <a:p>
            <a:r>
              <a:rPr lang="en-US" sz="2400" b="1">
                <a:latin typeface="+mj-lt"/>
              </a:rPr>
              <a:t>Interviewer Expectations and Qualifications: Formal Interview </a:t>
            </a:r>
          </a:p>
        </p:txBody>
      </p:sp>
    </p:spTree>
    <p:extLst>
      <p:ext uri="{BB962C8B-B14F-4D97-AF65-F5344CB8AC3E}">
        <p14:creationId xmlns:p14="http://schemas.microsoft.com/office/powerpoint/2010/main" val="3768247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5925890-208A-4846-8620-7D141D0DB6D4}"/>
              </a:ext>
            </a:extLst>
          </p:cNvPr>
          <p:cNvSpPr>
            <a:spLocks noGrp="1"/>
          </p:cNvSpPr>
          <p:nvPr>
            <p:ph type="body" sz="quarter" idx="14"/>
          </p:nvPr>
        </p:nvSpPr>
        <p:spPr/>
        <p:txBody>
          <a:bodyPr/>
          <a:lstStyle/>
          <a:p>
            <a:endParaRPr lang="en-US"/>
          </a:p>
        </p:txBody>
      </p:sp>
      <p:sp>
        <p:nvSpPr>
          <p:cNvPr id="3" name="Slide Number Placeholder 2">
            <a:extLst>
              <a:ext uri="{FF2B5EF4-FFF2-40B4-BE49-F238E27FC236}">
                <a16:creationId xmlns:a16="http://schemas.microsoft.com/office/drawing/2014/main" id="{EC4FC2CC-55F7-4F54-BF55-0E0B0B5AC924}"/>
              </a:ext>
            </a:extLst>
          </p:cNvPr>
          <p:cNvSpPr>
            <a:spLocks noGrp="1"/>
          </p:cNvSpPr>
          <p:nvPr>
            <p:ph type="sldNum" sz="quarter" idx="4"/>
          </p:nvPr>
        </p:nvSpPr>
        <p:spPr/>
        <p:txBody>
          <a:bodyPr/>
          <a:lstStyle/>
          <a:p>
            <a:fld id="{032AD96C-90D7-42B4-AAA1-5760D64E1B74}" type="slidenum">
              <a:rPr lang="en-US" smtClean="0"/>
              <a:pPr/>
              <a:t>7</a:t>
            </a:fld>
            <a:endParaRPr lang="en-US"/>
          </a:p>
        </p:txBody>
      </p:sp>
      <p:sp>
        <p:nvSpPr>
          <p:cNvPr id="4" name="Content Placeholder 3">
            <a:extLst>
              <a:ext uri="{FF2B5EF4-FFF2-40B4-BE49-F238E27FC236}">
                <a16:creationId xmlns:a16="http://schemas.microsoft.com/office/drawing/2014/main" id="{F8DB91ED-799B-444E-96CC-D6C6D029598D}"/>
              </a:ext>
            </a:extLst>
          </p:cNvPr>
          <p:cNvSpPr>
            <a:spLocks noGrp="1"/>
          </p:cNvSpPr>
          <p:nvPr>
            <p:ph sz="half" idx="2"/>
          </p:nvPr>
        </p:nvSpPr>
        <p:spPr/>
        <p:txBody>
          <a:bodyPr lIns="91440" tIns="45720" rIns="91440" bIns="45720" anchor="t"/>
          <a:lstStyle/>
          <a:p>
            <a:r>
              <a:rPr lang="en-US" dirty="0"/>
              <a:t>Interviewers will have differing minimum level requirements for different types of interviews, as well as different tenures for a candidate. The minimum level requirement is listed for each building, type of interview, and candidate tenure in the table below. </a:t>
            </a:r>
          </a:p>
        </p:txBody>
      </p:sp>
      <p:sp>
        <p:nvSpPr>
          <p:cNvPr id="5" name="Title 4">
            <a:extLst>
              <a:ext uri="{FF2B5EF4-FFF2-40B4-BE49-F238E27FC236}">
                <a16:creationId xmlns:a16="http://schemas.microsoft.com/office/drawing/2014/main" id="{96674A96-3325-4231-B510-254195C0B075}"/>
              </a:ext>
            </a:extLst>
          </p:cNvPr>
          <p:cNvSpPr>
            <a:spLocks noGrp="1"/>
          </p:cNvSpPr>
          <p:nvPr>
            <p:ph type="title"/>
          </p:nvPr>
        </p:nvSpPr>
        <p:spPr>
          <a:xfrm>
            <a:off x="88231" y="706338"/>
            <a:ext cx="8229601" cy="719166"/>
          </a:xfrm>
        </p:spPr>
        <p:txBody>
          <a:bodyPr/>
          <a:lstStyle/>
          <a:p>
            <a:r>
              <a:rPr lang="en-US"/>
              <a:t>Skyline Qualifications </a:t>
            </a:r>
          </a:p>
        </p:txBody>
      </p:sp>
      <p:graphicFrame>
        <p:nvGraphicFramePr>
          <p:cNvPr id="6" name="Table 5">
            <a:extLst>
              <a:ext uri="{FF2B5EF4-FFF2-40B4-BE49-F238E27FC236}">
                <a16:creationId xmlns:a16="http://schemas.microsoft.com/office/drawing/2014/main" id="{3956427A-DBCE-4D2C-BFC9-4453941ED754}"/>
              </a:ext>
            </a:extLst>
          </p:cNvPr>
          <p:cNvGraphicFramePr>
            <a:graphicFrameLocks noGrp="1"/>
          </p:cNvGraphicFramePr>
          <p:nvPr>
            <p:extLst>
              <p:ext uri="{D42A27DB-BD31-4B8C-83A1-F6EECF244321}">
                <p14:modId xmlns:p14="http://schemas.microsoft.com/office/powerpoint/2010/main" val="3917022126"/>
              </p:ext>
            </p:extLst>
          </p:nvPr>
        </p:nvGraphicFramePr>
        <p:xfrm>
          <a:off x="782132" y="2402002"/>
          <a:ext cx="7655476" cy="3566157"/>
        </p:xfrm>
        <a:graphic>
          <a:graphicData uri="http://schemas.openxmlformats.org/drawingml/2006/table">
            <a:tbl>
              <a:tblPr>
                <a:tableStyleId>{3B4B98B0-60AC-42C2-AFA5-B58CD77FA1E5}</a:tableStyleId>
              </a:tblPr>
              <a:tblGrid>
                <a:gridCol w="1689621">
                  <a:extLst>
                    <a:ext uri="{9D8B030D-6E8A-4147-A177-3AD203B41FA5}">
                      <a16:colId xmlns:a16="http://schemas.microsoft.com/office/drawing/2014/main" val="1783620335"/>
                    </a:ext>
                  </a:extLst>
                </a:gridCol>
                <a:gridCol w="1947787">
                  <a:extLst>
                    <a:ext uri="{9D8B030D-6E8A-4147-A177-3AD203B41FA5}">
                      <a16:colId xmlns:a16="http://schemas.microsoft.com/office/drawing/2014/main" val="1187159396"/>
                    </a:ext>
                  </a:extLst>
                </a:gridCol>
                <a:gridCol w="4018068">
                  <a:extLst>
                    <a:ext uri="{9D8B030D-6E8A-4147-A177-3AD203B41FA5}">
                      <a16:colId xmlns:a16="http://schemas.microsoft.com/office/drawing/2014/main" val="638142094"/>
                    </a:ext>
                  </a:extLst>
                </a:gridCol>
              </a:tblGrid>
              <a:tr h="200025">
                <a:tc>
                  <a:txBody>
                    <a:bodyPr/>
                    <a:lstStyle/>
                    <a:p>
                      <a:pPr algn="l" fontAlgn="ctr"/>
                      <a:r>
                        <a:rPr lang="en-US" sz="1400" b="0" u="none" strike="noStrike">
                          <a:solidFill>
                            <a:schemeClr val="bg1"/>
                          </a:solidFill>
                          <a:effectLst/>
                        </a:rPr>
                        <a:t>Candidate Tenure</a:t>
                      </a:r>
                      <a:endParaRPr lang="en-US" sz="1400" b="0" i="0" u="none" strike="noStrike">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l" fontAlgn="ctr"/>
                      <a:r>
                        <a:rPr lang="en-US" sz="1400" b="0" u="none" strike="noStrike">
                          <a:solidFill>
                            <a:schemeClr val="bg1"/>
                          </a:solidFill>
                          <a:effectLst/>
                        </a:rPr>
                        <a:t>Interview Type</a:t>
                      </a:r>
                      <a:endParaRPr lang="en-US" sz="1400" b="0" i="0" u="none" strike="noStrike">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l" fontAlgn="ctr"/>
                      <a:r>
                        <a:rPr lang="en-US" sz="1400" b="0" u="none" strike="noStrike" dirty="0">
                          <a:solidFill>
                            <a:schemeClr val="bg1"/>
                          </a:solidFill>
                          <a:effectLst/>
                        </a:rPr>
                        <a:t>Level</a:t>
                      </a:r>
                    </a:p>
                  </a:txBody>
                  <a:tcPr marL="9525" marR="9525" marT="9525" marB="0" anchor="ctr">
                    <a:solidFill>
                      <a:schemeClr val="accent1"/>
                    </a:solidFill>
                  </a:tcPr>
                </a:tc>
                <a:extLst>
                  <a:ext uri="{0D108BD9-81ED-4DB2-BD59-A6C34878D82A}">
                    <a16:rowId xmlns:a16="http://schemas.microsoft.com/office/drawing/2014/main" val="3635971146"/>
                  </a:ext>
                </a:extLst>
              </a:tr>
              <a:tr h="200025">
                <a:tc>
                  <a:txBody>
                    <a:bodyPr/>
                    <a:lstStyle/>
                    <a:p>
                      <a:pPr lvl="0" algn="l">
                        <a:buNone/>
                      </a:pPr>
                      <a:r>
                        <a:rPr lang="en-US" sz="1400" u="none" strike="noStrike" dirty="0">
                          <a:effectLst/>
                        </a:rPr>
                        <a:t>College Hire</a:t>
                      </a:r>
                    </a:p>
                  </a:txBody>
                  <a:tcPr marL="9524" marR="9524" marT="9524" marB="0">
                    <a:solidFill>
                      <a:schemeClr val="tx2">
                        <a:lumMod val="20000"/>
                        <a:lumOff val="80000"/>
                      </a:schemeClr>
                    </a:solidFill>
                  </a:tcPr>
                </a:tc>
                <a:tc>
                  <a:txBody>
                    <a:bodyPr/>
                    <a:lstStyle/>
                    <a:p>
                      <a:pPr lvl="0" algn="l">
                        <a:buNone/>
                      </a:pPr>
                      <a:r>
                        <a:rPr lang="en-US" sz="1400" u="none" strike="noStrike">
                          <a:effectLst/>
                        </a:rPr>
                        <a:t>Behavioral</a:t>
                      </a:r>
                      <a:endParaRPr lang="en-US" sz="1400" b="0" i="0" u="none" strike="noStrike">
                        <a:solidFill>
                          <a:srgbClr val="000000"/>
                        </a:solidFill>
                        <a:effectLst/>
                        <a:latin typeface="Calibri"/>
                      </a:endParaRPr>
                    </a:p>
                  </a:txBody>
                  <a:tcPr marL="9524" marR="9524" marT="9524" marB="0">
                    <a:solidFill>
                      <a:schemeClr val="tx2">
                        <a:lumMod val="20000"/>
                        <a:lumOff val="80000"/>
                      </a:schemeClr>
                    </a:solidFill>
                  </a:tcPr>
                </a:tc>
                <a:tc>
                  <a:txBody>
                    <a:bodyPr/>
                    <a:lstStyle/>
                    <a:p>
                      <a:pPr lvl="0" algn="l">
                        <a:buNone/>
                      </a:pPr>
                      <a:r>
                        <a:rPr lang="en-US" sz="1400" u="none" strike="noStrike" dirty="0">
                          <a:effectLst/>
                        </a:rPr>
                        <a:t>Consultant</a:t>
                      </a:r>
                    </a:p>
                  </a:txBody>
                  <a:tcPr marL="9524" marR="9524" marT="9524" marB="0">
                    <a:solidFill>
                      <a:schemeClr val="tx2">
                        <a:lumMod val="20000"/>
                        <a:lumOff val="80000"/>
                      </a:schemeClr>
                    </a:solidFill>
                  </a:tcPr>
                </a:tc>
                <a:extLst>
                  <a:ext uri="{0D108BD9-81ED-4DB2-BD59-A6C34878D82A}">
                    <a16:rowId xmlns:a16="http://schemas.microsoft.com/office/drawing/2014/main" val="3707400951"/>
                  </a:ext>
                </a:extLst>
              </a:tr>
              <a:tr h="200025">
                <a:tc>
                  <a:txBody>
                    <a:bodyPr/>
                    <a:lstStyle/>
                    <a:p>
                      <a:pPr lvl="0" algn="l">
                        <a:buNone/>
                      </a:pPr>
                      <a:r>
                        <a:rPr lang="en-US" sz="1400" b="0" i="0" u="none" strike="noStrike" noProof="0">
                          <a:effectLst/>
                          <a:latin typeface="Calibri"/>
                        </a:rPr>
                        <a:t>College Hire</a:t>
                      </a:r>
                      <a:endParaRPr lang="en-US"/>
                    </a:p>
                  </a:txBody>
                  <a:tcPr marL="9524" marR="9524" marT="9524" marB="0">
                    <a:solidFill>
                      <a:schemeClr val="tx2">
                        <a:lumMod val="20000"/>
                        <a:lumOff val="80000"/>
                      </a:schemeClr>
                    </a:solidFill>
                  </a:tcPr>
                </a:tc>
                <a:tc>
                  <a:txBody>
                    <a:bodyPr/>
                    <a:lstStyle/>
                    <a:p>
                      <a:pPr lvl="0" algn="l">
                        <a:buNone/>
                      </a:pPr>
                      <a:r>
                        <a:rPr lang="en-US" sz="1400" u="none" strike="noStrike">
                          <a:effectLst/>
                        </a:rPr>
                        <a:t>Skills/Case Study</a:t>
                      </a:r>
                      <a:endParaRPr lang="en-US" sz="1400" b="0" i="0" u="none" strike="noStrike">
                        <a:solidFill>
                          <a:srgbClr val="000000"/>
                        </a:solidFill>
                        <a:effectLst/>
                        <a:latin typeface="Calibri"/>
                      </a:endParaRPr>
                    </a:p>
                  </a:txBody>
                  <a:tcPr marL="9524" marR="9524" marT="9524" marB="0">
                    <a:solidFill>
                      <a:schemeClr val="tx2">
                        <a:lumMod val="20000"/>
                        <a:lumOff val="80000"/>
                      </a:schemeClr>
                    </a:solidFill>
                  </a:tcPr>
                </a:tc>
                <a:tc>
                  <a:txBody>
                    <a:bodyPr/>
                    <a:lstStyle/>
                    <a:p>
                      <a:pPr lvl="0" algn="l">
                        <a:buNone/>
                      </a:pPr>
                      <a:r>
                        <a:rPr lang="en-US" sz="1400" b="0" i="0" u="none" strike="noStrike" noProof="0" dirty="0">
                          <a:effectLst/>
                        </a:rPr>
                        <a:t>Consultant</a:t>
                      </a:r>
                      <a:endParaRPr lang="en-US" dirty="0"/>
                    </a:p>
                  </a:txBody>
                  <a:tcPr marL="9524" marR="9524" marT="9524" marB="0">
                    <a:solidFill>
                      <a:schemeClr val="tx2">
                        <a:lumMod val="20000"/>
                        <a:lumOff val="80000"/>
                      </a:schemeClr>
                    </a:solidFill>
                  </a:tcPr>
                </a:tc>
                <a:extLst>
                  <a:ext uri="{0D108BD9-81ED-4DB2-BD59-A6C34878D82A}">
                    <a16:rowId xmlns:a16="http://schemas.microsoft.com/office/drawing/2014/main" val="409966423"/>
                  </a:ext>
                </a:extLst>
              </a:tr>
              <a:tr h="200025">
                <a:tc>
                  <a:txBody>
                    <a:bodyPr/>
                    <a:lstStyle/>
                    <a:p>
                      <a:pPr lvl="0" algn="l">
                        <a:buNone/>
                      </a:pPr>
                      <a:r>
                        <a:rPr lang="en-US" sz="1400" b="0" i="0" u="none" strike="noStrike" noProof="0">
                          <a:effectLst/>
                          <a:latin typeface="Calibri"/>
                        </a:rPr>
                        <a:t>College Hire</a:t>
                      </a:r>
                      <a:endParaRPr lang="en-US"/>
                    </a:p>
                  </a:txBody>
                  <a:tcPr marL="9524" marR="9524" marT="9524" marB="0">
                    <a:solidFill>
                      <a:schemeClr val="tx2">
                        <a:lumMod val="20000"/>
                        <a:lumOff val="80000"/>
                      </a:schemeClr>
                    </a:solidFill>
                  </a:tcPr>
                </a:tc>
                <a:tc>
                  <a:txBody>
                    <a:bodyPr/>
                    <a:lstStyle/>
                    <a:p>
                      <a:pPr lvl="0" algn="l">
                        <a:buNone/>
                      </a:pPr>
                      <a:r>
                        <a:rPr lang="en-US" sz="1400" u="none" strike="noStrike">
                          <a:effectLst/>
                        </a:rPr>
                        <a:t>Confirming</a:t>
                      </a:r>
                      <a:endParaRPr lang="en-US" sz="1400" b="0" i="0" u="none" strike="noStrike">
                        <a:solidFill>
                          <a:srgbClr val="000000"/>
                        </a:solidFill>
                        <a:effectLst/>
                        <a:latin typeface="Calibri"/>
                      </a:endParaRPr>
                    </a:p>
                  </a:txBody>
                  <a:tcPr marL="9524" marR="9524" marT="9524" marB="0">
                    <a:solidFill>
                      <a:schemeClr val="tx2">
                        <a:lumMod val="20000"/>
                        <a:lumOff val="80000"/>
                      </a:schemeClr>
                    </a:solidFill>
                  </a:tcPr>
                </a:tc>
                <a:tc>
                  <a:txBody>
                    <a:bodyPr/>
                    <a:lstStyle/>
                    <a:p>
                      <a:pPr lvl="0" algn="l">
                        <a:buNone/>
                      </a:pPr>
                      <a:r>
                        <a:rPr lang="en-US" sz="1400" b="0" i="0" u="none" strike="noStrike" noProof="0" dirty="0">
                          <a:effectLst/>
                        </a:rPr>
                        <a:t>Director, Senior Director</a:t>
                      </a:r>
                      <a:endParaRPr lang="en-US" dirty="0"/>
                    </a:p>
                  </a:txBody>
                  <a:tcPr marL="9524" marR="9524" marT="9524" marB="0">
                    <a:solidFill>
                      <a:schemeClr val="tx2">
                        <a:lumMod val="20000"/>
                        <a:lumOff val="80000"/>
                      </a:schemeClr>
                    </a:solidFill>
                  </a:tcPr>
                </a:tc>
                <a:extLst>
                  <a:ext uri="{0D108BD9-81ED-4DB2-BD59-A6C34878D82A}">
                    <a16:rowId xmlns:a16="http://schemas.microsoft.com/office/drawing/2014/main" val="877977632"/>
                  </a:ext>
                </a:extLst>
              </a:tr>
              <a:tr h="200025">
                <a:tc>
                  <a:txBody>
                    <a:bodyPr/>
                    <a:lstStyle/>
                    <a:p>
                      <a:pPr algn="l" fontAlgn="ctr"/>
                      <a:r>
                        <a:rPr lang="en-US" sz="1400" u="none" strike="noStrike">
                          <a:effectLst/>
                        </a:rPr>
                        <a:t>1-3 Years</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l" fontAlgn="ctr"/>
                      <a:r>
                        <a:rPr lang="en-US" sz="1400" u="none" strike="noStrike">
                          <a:effectLst/>
                        </a:rPr>
                        <a:t>Behavioral</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l" fontAlgn="ctr"/>
                      <a:r>
                        <a:rPr lang="en-US" sz="1400" u="none" strike="noStrike" dirty="0">
                          <a:effectLst/>
                        </a:rPr>
                        <a:t>Senior Consultant</a:t>
                      </a:r>
                    </a:p>
                  </a:txBody>
                  <a:tcPr marL="9525" marR="9525" marT="9525" marB="0" anchor="ctr">
                    <a:solidFill>
                      <a:schemeClr val="tx2">
                        <a:lumMod val="20000"/>
                        <a:lumOff val="80000"/>
                      </a:schemeClr>
                    </a:solidFill>
                  </a:tcPr>
                </a:tc>
                <a:extLst>
                  <a:ext uri="{0D108BD9-81ED-4DB2-BD59-A6C34878D82A}">
                    <a16:rowId xmlns:a16="http://schemas.microsoft.com/office/drawing/2014/main" val="150617984"/>
                  </a:ext>
                </a:extLst>
              </a:tr>
              <a:tr h="200025">
                <a:tc>
                  <a:txBody>
                    <a:bodyPr/>
                    <a:lstStyle/>
                    <a:p>
                      <a:pPr algn="l" fontAlgn="ctr"/>
                      <a:r>
                        <a:rPr lang="en-US" sz="1400" u="none" strike="noStrike">
                          <a:effectLst/>
                        </a:rPr>
                        <a:t>1-3 Years</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l" fontAlgn="ctr"/>
                      <a:r>
                        <a:rPr lang="en-US" sz="1400" u="none" strike="noStrike">
                          <a:effectLst/>
                        </a:rPr>
                        <a:t>Skills/Case Study</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l" fontAlgn="ctr"/>
                      <a:r>
                        <a:rPr lang="en-US" sz="1400" b="0" i="0" u="none" strike="noStrike" dirty="0">
                          <a:solidFill>
                            <a:srgbClr val="000000"/>
                          </a:solidFill>
                          <a:effectLst/>
                          <a:latin typeface="Calibri" panose="020F0502020204030204" pitchFamily="34" charset="0"/>
                        </a:rPr>
                        <a:t>Senior Consultant</a:t>
                      </a:r>
                    </a:p>
                  </a:txBody>
                  <a:tcPr marL="9525" marR="9525" marT="9525" marB="0" anchor="ctr">
                    <a:solidFill>
                      <a:schemeClr val="tx2">
                        <a:lumMod val="20000"/>
                        <a:lumOff val="80000"/>
                      </a:schemeClr>
                    </a:solidFill>
                  </a:tcPr>
                </a:tc>
                <a:extLst>
                  <a:ext uri="{0D108BD9-81ED-4DB2-BD59-A6C34878D82A}">
                    <a16:rowId xmlns:a16="http://schemas.microsoft.com/office/drawing/2014/main" val="1101943151"/>
                  </a:ext>
                </a:extLst>
              </a:tr>
              <a:tr h="200025">
                <a:tc>
                  <a:txBody>
                    <a:bodyPr/>
                    <a:lstStyle/>
                    <a:p>
                      <a:pPr algn="l" fontAlgn="ctr"/>
                      <a:r>
                        <a:rPr lang="en-US" sz="1400" u="none" strike="noStrike">
                          <a:effectLst/>
                        </a:rPr>
                        <a:t>1-3 Years</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l" fontAlgn="ctr"/>
                      <a:r>
                        <a:rPr lang="en-US" sz="1400" u="none" strike="noStrike">
                          <a:effectLst/>
                        </a:rPr>
                        <a:t>Confirming</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20000"/>
                        <a:lumOff val="80000"/>
                      </a:schemeClr>
                    </a:solidFill>
                  </a:tcPr>
                </a:tc>
                <a:tc>
                  <a:txBody>
                    <a:bodyPr/>
                    <a:lstStyle/>
                    <a:p>
                      <a:pPr algn="l" fontAlgn="ctr"/>
                      <a:r>
                        <a:rPr lang="en-US" sz="1400" b="0" i="0" u="none" strike="noStrike" dirty="0">
                          <a:solidFill>
                            <a:srgbClr val="000000"/>
                          </a:solidFill>
                          <a:effectLst/>
                          <a:latin typeface="Calibri" panose="020F0502020204030204" pitchFamily="34" charset="0"/>
                        </a:rPr>
                        <a:t>Director, Senior Director</a:t>
                      </a:r>
                    </a:p>
                  </a:txBody>
                  <a:tcPr marL="9525" marR="9525" marT="9525" marB="0" anchor="ctr">
                    <a:solidFill>
                      <a:schemeClr val="tx2">
                        <a:lumMod val="20000"/>
                        <a:lumOff val="80000"/>
                      </a:schemeClr>
                    </a:solidFill>
                  </a:tcPr>
                </a:tc>
                <a:extLst>
                  <a:ext uri="{0D108BD9-81ED-4DB2-BD59-A6C34878D82A}">
                    <a16:rowId xmlns:a16="http://schemas.microsoft.com/office/drawing/2014/main" val="2142836980"/>
                  </a:ext>
                </a:extLst>
              </a:tr>
              <a:tr h="200025">
                <a:tc>
                  <a:txBody>
                    <a:bodyPr/>
                    <a:lstStyle/>
                    <a:p>
                      <a:pPr algn="l" fontAlgn="ctr"/>
                      <a:r>
                        <a:rPr lang="en-US" sz="1400" u="none" strike="noStrike">
                          <a:effectLst/>
                        </a:rPr>
                        <a:t>4- 8 Years</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40000"/>
                        <a:lumOff val="60000"/>
                      </a:schemeClr>
                    </a:solidFill>
                  </a:tcPr>
                </a:tc>
                <a:tc>
                  <a:txBody>
                    <a:bodyPr/>
                    <a:lstStyle/>
                    <a:p>
                      <a:pPr algn="l" fontAlgn="ctr"/>
                      <a:r>
                        <a:rPr lang="en-US" sz="1400" u="none" strike="noStrike">
                          <a:effectLst/>
                        </a:rPr>
                        <a:t>Behavioral</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40000"/>
                        <a:lumOff val="60000"/>
                      </a:schemeClr>
                    </a:solidFill>
                  </a:tcPr>
                </a:tc>
                <a:tc>
                  <a:txBody>
                    <a:bodyPr/>
                    <a:lstStyle/>
                    <a:p>
                      <a:pPr algn="l" fontAlgn="ctr"/>
                      <a:r>
                        <a:rPr lang="en-US" sz="1400" b="0" i="0" u="none" strike="noStrike" dirty="0">
                          <a:solidFill>
                            <a:srgbClr val="000000"/>
                          </a:solidFill>
                          <a:effectLst/>
                          <a:latin typeface="Calibri" panose="020F0502020204030204" pitchFamily="34" charset="0"/>
                        </a:rPr>
                        <a:t>Manager/Architect</a:t>
                      </a:r>
                    </a:p>
                  </a:txBody>
                  <a:tcPr marL="9525" marR="9525" marT="9525" marB="0" anchor="ctr">
                    <a:solidFill>
                      <a:schemeClr val="tx2">
                        <a:lumMod val="40000"/>
                        <a:lumOff val="60000"/>
                      </a:schemeClr>
                    </a:solidFill>
                  </a:tcPr>
                </a:tc>
                <a:extLst>
                  <a:ext uri="{0D108BD9-81ED-4DB2-BD59-A6C34878D82A}">
                    <a16:rowId xmlns:a16="http://schemas.microsoft.com/office/drawing/2014/main" val="2799407023"/>
                  </a:ext>
                </a:extLst>
              </a:tr>
              <a:tr h="94404">
                <a:tc>
                  <a:txBody>
                    <a:bodyPr/>
                    <a:lstStyle/>
                    <a:p>
                      <a:pPr algn="l" fontAlgn="ctr"/>
                      <a:r>
                        <a:rPr lang="en-US" sz="1400" u="none" strike="noStrike">
                          <a:effectLst/>
                        </a:rPr>
                        <a:t>4- 8 Years</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40000"/>
                        <a:lumOff val="60000"/>
                      </a:schemeClr>
                    </a:solidFill>
                  </a:tcPr>
                </a:tc>
                <a:tc>
                  <a:txBody>
                    <a:bodyPr/>
                    <a:lstStyle/>
                    <a:p>
                      <a:pPr algn="l" fontAlgn="ctr"/>
                      <a:r>
                        <a:rPr lang="en-US" sz="1400" u="none" strike="noStrike">
                          <a:effectLst/>
                        </a:rPr>
                        <a:t>Skills/Case Study</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40000"/>
                        <a:lumOff val="60000"/>
                      </a:schemeClr>
                    </a:solidFill>
                  </a:tcPr>
                </a:tc>
                <a:tc>
                  <a:txBody>
                    <a:bodyPr/>
                    <a:lstStyle/>
                    <a:p>
                      <a:pPr algn="l" fontAlgn="ctr"/>
                      <a:r>
                        <a:rPr lang="en-US" sz="1400" b="0" i="0" u="none" strike="noStrike" dirty="0">
                          <a:solidFill>
                            <a:srgbClr val="000000"/>
                          </a:solidFill>
                          <a:effectLst/>
                          <a:latin typeface="Calibri" panose="020F0502020204030204" pitchFamily="34" charset="0"/>
                        </a:rPr>
                        <a:t>Manager/Architect</a:t>
                      </a:r>
                    </a:p>
                  </a:txBody>
                  <a:tcPr marL="9525" marR="9525" marT="9525" marB="0" anchor="ctr">
                    <a:solidFill>
                      <a:schemeClr val="tx2">
                        <a:lumMod val="40000"/>
                        <a:lumOff val="60000"/>
                      </a:schemeClr>
                    </a:solidFill>
                  </a:tcPr>
                </a:tc>
                <a:extLst>
                  <a:ext uri="{0D108BD9-81ED-4DB2-BD59-A6C34878D82A}">
                    <a16:rowId xmlns:a16="http://schemas.microsoft.com/office/drawing/2014/main" val="109274409"/>
                  </a:ext>
                </a:extLst>
              </a:tr>
              <a:tr h="200025">
                <a:tc>
                  <a:txBody>
                    <a:bodyPr/>
                    <a:lstStyle/>
                    <a:p>
                      <a:pPr algn="l" fontAlgn="ctr"/>
                      <a:r>
                        <a:rPr lang="en-US" sz="1400" u="none" strike="noStrike">
                          <a:effectLst/>
                        </a:rPr>
                        <a:t>4- 8 Years</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40000"/>
                        <a:lumOff val="60000"/>
                      </a:schemeClr>
                    </a:solidFill>
                  </a:tcPr>
                </a:tc>
                <a:tc>
                  <a:txBody>
                    <a:bodyPr/>
                    <a:lstStyle/>
                    <a:p>
                      <a:pPr algn="l" fontAlgn="ctr"/>
                      <a:r>
                        <a:rPr lang="en-US" sz="1400" u="none" strike="noStrike">
                          <a:effectLst/>
                        </a:rPr>
                        <a:t>Confirming</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40000"/>
                        <a:lumOff val="60000"/>
                      </a:schemeClr>
                    </a:solidFill>
                  </a:tcPr>
                </a:tc>
                <a:tc>
                  <a:txBody>
                    <a:bodyPr/>
                    <a:lstStyle/>
                    <a:p>
                      <a:pPr algn="l" fontAlgn="ctr"/>
                      <a:r>
                        <a:rPr lang="en-US" sz="1400" b="0" i="0" u="none" strike="noStrike" dirty="0">
                          <a:solidFill>
                            <a:srgbClr val="000000"/>
                          </a:solidFill>
                          <a:effectLst/>
                          <a:latin typeface="Calibri" panose="020F0502020204030204" pitchFamily="34" charset="0"/>
                        </a:rPr>
                        <a:t>Director, Senior Director</a:t>
                      </a:r>
                    </a:p>
                  </a:txBody>
                  <a:tcPr marL="9525" marR="9525" marT="9525" marB="0" anchor="ctr">
                    <a:solidFill>
                      <a:schemeClr val="tx2">
                        <a:lumMod val="40000"/>
                        <a:lumOff val="60000"/>
                      </a:schemeClr>
                    </a:solidFill>
                  </a:tcPr>
                </a:tc>
                <a:extLst>
                  <a:ext uri="{0D108BD9-81ED-4DB2-BD59-A6C34878D82A}">
                    <a16:rowId xmlns:a16="http://schemas.microsoft.com/office/drawing/2014/main" val="2786267696"/>
                  </a:ext>
                </a:extLst>
              </a:tr>
              <a:tr h="200025">
                <a:tc>
                  <a:txBody>
                    <a:bodyPr/>
                    <a:lstStyle/>
                    <a:p>
                      <a:pPr algn="l" fontAlgn="ctr"/>
                      <a:r>
                        <a:rPr lang="en-US" sz="1400" u="none" strike="noStrike">
                          <a:effectLst/>
                        </a:rPr>
                        <a:t>8 -15 Years</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60000"/>
                        <a:lumOff val="40000"/>
                      </a:schemeClr>
                    </a:solidFill>
                  </a:tcPr>
                </a:tc>
                <a:tc>
                  <a:txBody>
                    <a:bodyPr/>
                    <a:lstStyle/>
                    <a:p>
                      <a:pPr algn="l" fontAlgn="ctr"/>
                      <a:r>
                        <a:rPr lang="en-US" sz="1400" u="none" strike="noStrike">
                          <a:effectLst/>
                        </a:rPr>
                        <a:t>Behavioral</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60000"/>
                        <a:lumOff val="40000"/>
                      </a:schemeClr>
                    </a:solidFill>
                  </a:tcPr>
                </a:tc>
                <a:tc>
                  <a:txBody>
                    <a:bodyPr/>
                    <a:lstStyle/>
                    <a:p>
                      <a:pPr algn="l" fontAlgn="ctr"/>
                      <a:r>
                        <a:rPr lang="en-US" sz="1400" b="0" i="0" u="none" strike="noStrike" dirty="0">
                          <a:solidFill>
                            <a:srgbClr val="000000"/>
                          </a:solidFill>
                          <a:effectLst/>
                          <a:latin typeface="Calibri" panose="020F0502020204030204" pitchFamily="34" charset="0"/>
                        </a:rPr>
                        <a:t>Senior Manager/Senior Architect</a:t>
                      </a:r>
                    </a:p>
                  </a:txBody>
                  <a:tcPr marL="9525" marR="9525" marT="9525" marB="0" anchor="ctr">
                    <a:solidFill>
                      <a:schemeClr val="tx2">
                        <a:lumMod val="60000"/>
                        <a:lumOff val="40000"/>
                      </a:schemeClr>
                    </a:solidFill>
                  </a:tcPr>
                </a:tc>
                <a:extLst>
                  <a:ext uri="{0D108BD9-81ED-4DB2-BD59-A6C34878D82A}">
                    <a16:rowId xmlns:a16="http://schemas.microsoft.com/office/drawing/2014/main" val="339694437"/>
                  </a:ext>
                </a:extLst>
              </a:tr>
              <a:tr h="200025">
                <a:tc>
                  <a:txBody>
                    <a:bodyPr/>
                    <a:lstStyle/>
                    <a:p>
                      <a:pPr algn="l" fontAlgn="ctr"/>
                      <a:r>
                        <a:rPr lang="en-US" sz="1400" u="none" strike="noStrike">
                          <a:effectLst/>
                        </a:rPr>
                        <a:t>8 -15 Years</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60000"/>
                        <a:lumOff val="40000"/>
                      </a:schemeClr>
                    </a:solidFill>
                  </a:tcPr>
                </a:tc>
                <a:tc>
                  <a:txBody>
                    <a:bodyPr/>
                    <a:lstStyle/>
                    <a:p>
                      <a:pPr algn="l" fontAlgn="ctr"/>
                      <a:r>
                        <a:rPr lang="en-US" sz="1400" u="none" strike="noStrike">
                          <a:effectLst/>
                        </a:rPr>
                        <a:t>Skills/Case Study</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60000"/>
                        <a:lumOff val="40000"/>
                      </a:schemeClr>
                    </a:solidFill>
                  </a:tcPr>
                </a:tc>
                <a:tc>
                  <a:txBody>
                    <a:bodyPr/>
                    <a:lstStyle/>
                    <a:p>
                      <a:pPr algn="l" fontAlgn="ctr"/>
                      <a:r>
                        <a:rPr lang="en-US" sz="1400" b="0" i="0" u="none" strike="noStrike" dirty="0">
                          <a:solidFill>
                            <a:srgbClr val="000000"/>
                          </a:solidFill>
                          <a:effectLst/>
                          <a:latin typeface="Calibri" panose="020F0502020204030204" pitchFamily="34" charset="0"/>
                        </a:rPr>
                        <a:t>Senior Manager/Senior Architect</a:t>
                      </a:r>
                    </a:p>
                  </a:txBody>
                  <a:tcPr marL="9525" marR="9525" marT="9525" marB="0" anchor="ctr">
                    <a:solidFill>
                      <a:schemeClr val="tx2">
                        <a:lumMod val="60000"/>
                        <a:lumOff val="40000"/>
                      </a:schemeClr>
                    </a:solidFill>
                  </a:tcPr>
                </a:tc>
                <a:extLst>
                  <a:ext uri="{0D108BD9-81ED-4DB2-BD59-A6C34878D82A}">
                    <a16:rowId xmlns:a16="http://schemas.microsoft.com/office/drawing/2014/main" val="4140687371"/>
                  </a:ext>
                </a:extLst>
              </a:tr>
              <a:tr h="200025">
                <a:tc>
                  <a:txBody>
                    <a:bodyPr/>
                    <a:lstStyle/>
                    <a:p>
                      <a:pPr algn="l" fontAlgn="ctr"/>
                      <a:r>
                        <a:rPr lang="en-US" sz="1400" u="none" strike="noStrike">
                          <a:effectLst/>
                        </a:rPr>
                        <a:t>8 -15 Years</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60000"/>
                        <a:lumOff val="40000"/>
                      </a:schemeClr>
                    </a:solidFill>
                  </a:tcPr>
                </a:tc>
                <a:tc>
                  <a:txBody>
                    <a:bodyPr/>
                    <a:lstStyle/>
                    <a:p>
                      <a:pPr algn="l" fontAlgn="ctr"/>
                      <a:r>
                        <a:rPr lang="en-US" sz="1400" u="none" strike="noStrike">
                          <a:effectLst/>
                        </a:rPr>
                        <a:t>Confirming</a:t>
                      </a:r>
                      <a:endParaRPr lang="en-US" sz="1400" b="0" i="0" u="none" strike="noStrike">
                        <a:solidFill>
                          <a:srgbClr val="000000"/>
                        </a:solidFill>
                        <a:effectLst/>
                        <a:latin typeface="Calibri" panose="020F0502020204030204" pitchFamily="34" charset="0"/>
                      </a:endParaRPr>
                    </a:p>
                  </a:txBody>
                  <a:tcPr marL="9525" marR="9525" marT="9525" marB="0" anchor="ctr">
                    <a:solidFill>
                      <a:schemeClr val="tx2">
                        <a:lumMod val="60000"/>
                        <a:lumOff val="40000"/>
                      </a:schemeClr>
                    </a:solidFill>
                  </a:tcPr>
                </a:tc>
                <a:tc>
                  <a:txBody>
                    <a:bodyPr/>
                    <a:lstStyle/>
                    <a:p>
                      <a:pPr algn="l" fontAlgn="ctr"/>
                      <a:r>
                        <a:rPr lang="en-US" sz="1400" b="0" i="0" u="none" strike="noStrike" dirty="0">
                          <a:solidFill>
                            <a:srgbClr val="000000"/>
                          </a:solidFill>
                          <a:effectLst/>
                          <a:latin typeface="Calibri" panose="020F0502020204030204" pitchFamily="34" charset="0"/>
                        </a:rPr>
                        <a:t>Director, Senior Director</a:t>
                      </a:r>
                    </a:p>
                  </a:txBody>
                  <a:tcPr marL="9525" marR="9525" marT="9525" marB="0" anchor="ctr">
                    <a:solidFill>
                      <a:schemeClr val="tx2">
                        <a:lumMod val="60000"/>
                        <a:lumOff val="40000"/>
                      </a:schemeClr>
                    </a:solidFill>
                  </a:tcPr>
                </a:tc>
                <a:extLst>
                  <a:ext uri="{0D108BD9-81ED-4DB2-BD59-A6C34878D82A}">
                    <a16:rowId xmlns:a16="http://schemas.microsoft.com/office/drawing/2014/main" val="1890326620"/>
                  </a:ext>
                </a:extLst>
              </a:tr>
              <a:tr h="200025">
                <a:tc>
                  <a:txBody>
                    <a:bodyPr/>
                    <a:lstStyle/>
                    <a:p>
                      <a:pPr algn="l" fontAlgn="ctr"/>
                      <a:r>
                        <a:rPr lang="en-US" sz="1400" u="none" strike="noStrike">
                          <a:effectLst/>
                        </a:rPr>
                        <a:t>15+</a:t>
                      </a:r>
                      <a:endParaRPr lang="en-US" sz="1400" b="0" i="0" u="none" strike="noStrike">
                        <a:solidFill>
                          <a:srgbClr val="000000"/>
                        </a:solidFill>
                        <a:effectLst/>
                        <a:latin typeface="Calibri" panose="020F0502020204030204" pitchFamily="34" charset="0"/>
                      </a:endParaRPr>
                    </a:p>
                  </a:txBody>
                  <a:tcPr marL="9525" marR="9525" marT="9525" marB="0" anchor="ctr">
                    <a:solidFill>
                      <a:srgbClr val="C00000"/>
                    </a:solidFill>
                  </a:tcPr>
                </a:tc>
                <a:tc>
                  <a:txBody>
                    <a:bodyPr/>
                    <a:lstStyle/>
                    <a:p>
                      <a:pPr algn="l" fontAlgn="ctr"/>
                      <a:r>
                        <a:rPr lang="en-US" sz="1400" u="none" strike="noStrike">
                          <a:effectLst/>
                        </a:rPr>
                        <a:t>Behavioral</a:t>
                      </a:r>
                      <a:endParaRPr lang="en-US" sz="1400" b="0" i="0" u="none" strike="noStrike">
                        <a:solidFill>
                          <a:srgbClr val="000000"/>
                        </a:solidFill>
                        <a:effectLst/>
                        <a:latin typeface="Calibri" panose="020F0502020204030204" pitchFamily="34" charset="0"/>
                      </a:endParaRPr>
                    </a:p>
                  </a:txBody>
                  <a:tcPr marL="9525" marR="9525" marT="9525" marB="0" anchor="ctr">
                    <a:solidFill>
                      <a:srgbClr val="C00000"/>
                    </a:solidFill>
                  </a:tcPr>
                </a:tc>
                <a:tc rowSpan="3">
                  <a:txBody>
                    <a:bodyPr/>
                    <a:lstStyle/>
                    <a:p>
                      <a:pPr algn="l" fontAlgn="ctr"/>
                      <a:r>
                        <a:rPr lang="en-US" sz="1400" b="0" i="0" u="none" strike="noStrike" dirty="0">
                          <a:solidFill>
                            <a:srgbClr val="000000"/>
                          </a:solidFill>
                          <a:effectLst/>
                          <a:latin typeface="Calibri" panose="020F0502020204030204" pitchFamily="34" charset="0"/>
                        </a:rPr>
                        <a:t>Director, Senior Director</a:t>
                      </a:r>
                    </a:p>
                  </a:txBody>
                  <a:tcPr marL="9525" marR="9525" marT="9525" marB="0" anchor="ctr">
                    <a:solidFill>
                      <a:srgbClr val="C00000"/>
                    </a:solidFill>
                  </a:tcPr>
                </a:tc>
                <a:extLst>
                  <a:ext uri="{0D108BD9-81ED-4DB2-BD59-A6C34878D82A}">
                    <a16:rowId xmlns:a16="http://schemas.microsoft.com/office/drawing/2014/main" val="500179546"/>
                  </a:ext>
                </a:extLst>
              </a:tr>
              <a:tr h="200025">
                <a:tc>
                  <a:txBody>
                    <a:bodyPr/>
                    <a:lstStyle/>
                    <a:p>
                      <a:pPr algn="l" fontAlgn="ctr"/>
                      <a:r>
                        <a:rPr lang="en-US" sz="1400" u="none" strike="noStrike">
                          <a:effectLst/>
                        </a:rPr>
                        <a:t>15+</a:t>
                      </a:r>
                      <a:endParaRPr lang="en-US" sz="1400" b="0" i="0" u="none" strike="noStrike">
                        <a:solidFill>
                          <a:srgbClr val="000000"/>
                        </a:solidFill>
                        <a:effectLst/>
                        <a:latin typeface="Calibri" panose="020F0502020204030204" pitchFamily="34" charset="0"/>
                      </a:endParaRPr>
                    </a:p>
                  </a:txBody>
                  <a:tcPr marL="9525" marR="9525" marT="9525" marB="0" anchor="ctr">
                    <a:solidFill>
                      <a:srgbClr val="C00000"/>
                    </a:solidFill>
                  </a:tcPr>
                </a:tc>
                <a:tc>
                  <a:txBody>
                    <a:bodyPr/>
                    <a:lstStyle/>
                    <a:p>
                      <a:pPr algn="l" fontAlgn="ctr"/>
                      <a:r>
                        <a:rPr lang="en-US" sz="1400" u="none" strike="noStrike">
                          <a:effectLst/>
                        </a:rPr>
                        <a:t>Skills/Case Study</a:t>
                      </a:r>
                      <a:endParaRPr lang="en-US" sz="1400" b="0" i="0" u="none" strike="noStrike">
                        <a:solidFill>
                          <a:srgbClr val="000000"/>
                        </a:solidFill>
                        <a:effectLst/>
                        <a:latin typeface="Calibri" panose="020F0502020204030204" pitchFamily="34" charset="0"/>
                      </a:endParaRPr>
                    </a:p>
                  </a:txBody>
                  <a:tcPr marL="9525" marR="9525" marT="9525" marB="0" anchor="ctr">
                    <a:solidFill>
                      <a:srgbClr val="C00000"/>
                    </a:solidFill>
                  </a:tcPr>
                </a:tc>
                <a:tc vMerge="1">
                  <a:txBody>
                    <a:bodyPr/>
                    <a:lstStyle/>
                    <a:p>
                      <a:pPr algn="ctr" fontAlgn="ct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41880413"/>
                  </a:ext>
                </a:extLst>
              </a:tr>
              <a:tr h="119169">
                <a:tc>
                  <a:txBody>
                    <a:bodyPr/>
                    <a:lstStyle/>
                    <a:p>
                      <a:pPr algn="l" fontAlgn="ctr"/>
                      <a:r>
                        <a:rPr lang="en-US" sz="1400" u="none" strike="noStrike">
                          <a:effectLst/>
                        </a:rPr>
                        <a:t>15+</a:t>
                      </a:r>
                      <a:endParaRPr lang="en-US" sz="1400" b="0" i="0" u="none" strike="noStrike">
                        <a:solidFill>
                          <a:srgbClr val="000000"/>
                        </a:solidFill>
                        <a:effectLst/>
                        <a:latin typeface="Calibri" panose="020F0502020204030204" pitchFamily="34" charset="0"/>
                      </a:endParaRPr>
                    </a:p>
                  </a:txBody>
                  <a:tcPr marL="9525" marR="9525" marT="9525" marB="0" anchor="ctr">
                    <a:solidFill>
                      <a:srgbClr val="C00000"/>
                    </a:solidFill>
                  </a:tcPr>
                </a:tc>
                <a:tc>
                  <a:txBody>
                    <a:bodyPr/>
                    <a:lstStyle/>
                    <a:p>
                      <a:pPr algn="l" fontAlgn="ctr"/>
                      <a:r>
                        <a:rPr lang="en-US" sz="1400" u="none" strike="noStrike" dirty="0">
                          <a:effectLst/>
                        </a:rPr>
                        <a:t>Confirming</a:t>
                      </a:r>
                      <a:endParaRPr lang="en-US" sz="1400" b="0" i="0" u="none" strike="noStrike" dirty="0">
                        <a:solidFill>
                          <a:srgbClr val="000000"/>
                        </a:solidFill>
                        <a:effectLst/>
                        <a:latin typeface="Calibri" panose="020F0502020204030204" pitchFamily="34" charset="0"/>
                      </a:endParaRPr>
                    </a:p>
                  </a:txBody>
                  <a:tcPr marL="9525" marR="9525" marT="9525" marB="0" anchor="ctr">
                    <a:solidFill>
                      <a:srgbClr val="C00000"/>
                    </a:solidFill>
                  </a:tcPr>
                </a:tc>
                <a:tc vMerge="1">
                  <a:txBody>
                    <a:bodyPr/>
                    <a:lstStyle/>
                    <a:p>
                      <a:pPr algn="ctr" fontAlgn="ct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9208061"/>
                  </a:ext>
                </a:extLst>
              </a:tr>
            </a:tbl>
          </a:graphicData>
        </a:graphic>
      </p:graphicFrame>
    </p:spTree>
    <p:extLst>
      <p:ext uri="{BB962C8B-B14F-4D97-AF65-F5344CB8AC3E}">
        <p14:creationId xmlns:p14="http://schemas.microsoft.com/office/powerpoint/2010/main" val="3685424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B1CA46-5334-4663-9180-A233CF547513}"/>
              </a:ext>
            </a:extLst>
          </p:cNvPr>
          <p:cNvSpPr>
            <a:spLocks noGrp="1"/>
          </p:cNvSpPr>
          <p:nvPr>
            <p:ph type="body" sz="quarter" idx="14"/>
          </p:nvPr>
        </p:nvSpPr>
        <p:spPr/>
        <p:txBody>
          <a:bodyPr/>
          <a:lstStyle/>
          <a:p>
            <a:endParaRPr lang="en-US"/>
          </a:p>
        </p:txBody>
      </p:sp>
      <p:sp>
        <p:nvSpPr>
          <p:cNvPr id="3" name="Slide Number Placeholder 2">
            <a:extLst>
              <a:ext uri="{FF2B5EF4-FFF2-40B4-BE49-F238E27FC236}">
                <a16:creationId xmlns:a16="http://schemas.microsoft.com/office/drawing/2014/main" id="{009992B9-A596-4C30-A98E-2ACCF92C2354}"/>
              </a:ext>
            </a:extLst>
          </p:cNvPr>
          <p:cNvSpPr>
            <a:spLocks noGrp="1"/>
          </p:cNvSpPr>
          <p:nvPr>
            <p:ph type="sldNum" sz="quarter" idx="4"/>
          </p:nvPr>
        </p:nvSpPr>
        <p:spPr/>
        <p:txBody>
          <a:bodyPr/>
          <a:lstStyle/>
          <a:p>
            <a:fld id="{032AD96C-90D7-42B4-AAA1-5760D64E1B74}" type="slidenum">
              <a:rPr lang="en-US" smtClean="0"/>
              <a:pPr/>
              <a:t>8</a:t>
            </a:fld>
            <a:endParaRPr lang="en-US"/>
          </a:p>
        </p:txBody>
      </p:sp>
      <p:sp>
        <p:nvSpPr>
          <p:cNvPr id="4" name="Content Placeholder 3">
            <a:extLst>
              <a:ext uri="{FF2B5EF4-FFF2-40B4-BE49-F238E27FC236}">
                <a16:creationId xmlns:a16="http://schemas.microsoft.com/office/drawing/2014/main" id="{580B369A-A933-42B1-82F0-0B3B874E015A}"/>
              </a:ext>
            </a:extLst>
          </p:cNvPr>
          <p:cNvSpPr>
            <a:spLocks noGrp="1"/>
          </p:cNvSpPr>
          <p:nvPr>
            <p:ph sz="half" idx="2"/>
          </p:nvPr>
        </p:nvSpPr>
        <p:spPr/>
        <p:txBody>
          <a:bodyPr/>
          <a:lstStyle/>
          <a:p>
            <a:r>
              <a:rPr lang="en-US"/>
              <a:t>As an interviewer, there are set of basic expectations that need to be met in order to continue to participate in the recruiting process. It is expected that all interviewers can do the following: </a:t>
            </a:r>
          </a:p>
          <a:p>
            <a:endParaRPr lang="en-US"/>
          </a:p>
        </p:txBody>
      </p:sp>
      <p:sp>
        <p:nvSpPr>
          <p:cNvPr id="5" name="Title 4">
            <a:extLst>
              <a:ext uri="{FF2B5EF4-FFF2-40B4-BE49-F238E27FC236}">
                <a16:creationId xmlns:a16="http://schemas.microsoft.com/office/drawing/2014/main" id="{3037DA4E-4982-472E-8A1B-B363EA3698C8}"/>
              </a:ext>
            </a:extLst>
          </p:cNvPr>
          <p:cNvSpPr>
            <a:spLocks noGrp="1"/>
          </p:cNvSpPr>
          <p:nvPr>
            <p:ph type="title"/>
          </p:nvPr>
        </p:nvSpPr>
        <p:spPr/>
        <p:txBody>
          <a:bodyPr/>
          <a:lstStyle/>
          <a:p>
            <a:r>
              <a:rPr lang="en-US"/>
              <a:t>Interviewer Expectations </a:t>
            </a:r>
          </a:p>
        </p:txBody>
      </p:sp>
      <p:sp>
        <p:nvSpPr>
          <p:cNvPr id="6" name="TextBox 5">
            <a:extLst>
              <a:ext uri="{FF2B5EF4-FFF2-40B4-BE49-F238E27FC236}">
                <a16:creationId xmlns:a16="http://schemas.microsoft.com/office/drawing/2014/main" id="{52054629-2506-4DCF-B6A7-5719B7EBCBEF}"/>
              </a:ext>
            </a:extLst>
          </p:cNvPr>
          <p:cNvSpPr txBox="1"/>
          <p:nvPr/>
        </p:nvSpPr>
        <p:spPr>
          <a:xfrm>
            <a:off x="841248" y="2333495"/>
            <a:ext cx="2478024" cy="369332"/>
          </a:xfrm>
          <a:prstGeom prst="rect">
            <a:avLst/>
          </a:prstGeom>
          <a:noFill/>
        </p:spPr>
        <p:txBody>
          <a:bodyPr wrap="square" rtlCol="0">
            <a:spAutoFit/>
          </a:bodyPr>
          <a:lstStyle/>
          <a:p>
            <a:r>
              <a:rPr lang="en-US" b="1" dirty="0">
                <a:solidFill>
                  <a:schemeClr val="accent4"/>
                </a:solidFill>
              </a:rPr>
              <a:t>Annual Surveys </a:t>
            </a:r>
          </a:p>
        </p:txBody>
      </p:sp>
      <p:cxnSp>
        <p:nvCxnSpPr>
          <p:cNvPr id="8" name="Straight Connector 7">
            <a:extLst>
              <a:ext uri="{FF2B5EF4-FFF2-40B4-BE49-F238E27FC236}">
                <a16:creationId xmlns:a16="http://schemas.microsoft.com/office/drawing/2014/main" id="{467B8852-7BCF-465A-96F7-7F7726A73693}"/>
              </a:ext>
            </a:extLst>
          </p:cNvPr>
          <p:cNvCxnSpPr>
            <a:cxnSpLocks/>
          </p:cNvCxnSpPr>
          <p:nvPr/>
        </p:nvCxnSpPr>
        <p:spPr>
          <a:xfrm>
            <a:off x="3319272" y="2360927"/>
            <a:ext cx="0" cy="3463555"/>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5DF77A8-0CBE-4755-983C-056C64CBCDDB}"/>
              </a:ext>
            </a:extLst>
          </p:cNvPr>
          <p:cNvSpPr txBox="1"/>
          <p:nvPr/>
        </p:nvSpPr>
        <p:spPr>
          <a:xfrm>
            <a:off x="3456432" y="2333495"/>
            <a:ext cx="4636007" cy="954107"/>
          </a:xfrm>
          <a:prstGeom prst="rect">
            <a:avLst/>
          </a:prstGeom>
          <a:noFill/>
        </p:spPr>
        <p:txBody>
          <a:bodyPr wrap="square" rtlCol="0">
            <a:spAutoFit/>
          </a:bodyPr>
          <a:lstStyle/>
          <a:p>
            <a:r>
              <a:rPr lang="en-US" sz="1400" dirty="0">
                <a:solidFill>
                  <a:schemeClr val="accent3"/>
                </a:solidFill>
              </a:rPr>
              <a:t>All interviewers will be asked to complete a survey annually (post campus recruitment season) to share retrospectives, identify pain points in, and possible improvements to the recruitment process</a:t>
            </a:r>
          </a:p>
        </p:txBody>
      </p:sp>
      <p:sp>
        <p:nvSpPr>
          <p:cNvPr id="11" name="TextBox 10">
            <a:extLst>
              <a:ext uri="{FF2B5EF4-FFF2-40B4-BE49-F238E27FC236}">
                <a16:creationId xmlns:a16="http://schemas.microsoft.com/office/drawing/2014/main" id="{226E92A4-FE9D-4A68-A52F-B0CBACADD5E1}"/>
              </a:ext>
            </a:extLst>
          </p:cNvPr>
          <p:cNvSpPr txBox="1"/>
          <p:nvPr/>
        </p:nvSpPr>
        <p:spPr>
          <a:xfrm>
            <a:off x="841248" y="3317208"/>
            <a:ext cx="2478024" cy="369332"/>
          </a:xfrm>
          <a:prstGeom prst="rect">
            <a:avLst/>
          </a:prstGeom>
          <a:noFill/>
        </p:spPr>
        <p:txBody>
          <a:bodyPr wrap="square" rtlCol="0">
            <a:spAutoFit/>
          </a:bodyPr>
          <a:lstStyle/>
          <a:p>
            <a:r>
              <a:rPr lang="en-US" b="1">
                <a:solidFill>
                  <a:schemeClr val="accent1"/>
                </a:solidFill>
              </a:rPr>
              <a:t>Personal Accountability </a:t>
            </a:r>
          </a:p>
        </p:txBody>
      </p:sp>
      <p:sp>
        <p:nvSpPr>
          <p:cNvPr id="12" name="TextBox 11">
            <a:extLst>
              <a:ext uri="{FF2B5EF4-FFF2-40B4-BE49-F238E27FC236}">
                <a16:creationId xmlns:a16="http://schemas.microsoft.com/office/drawing/2014/main" id="{57A4287B-0FCE-4F83-A000-379F04FAA725}"/>
              </a:ext>
            </a:extLst>
          </p:cNvPr>
          <p:cNvSpPr txBox="1"/>
          <p:nvPr/>
        </p:nvSpPr>
        <p:spPr>
          <a:xfrm>
            <a:off x="3456432" y="3292679"/>
            <a:ext cx="4497960" cy="2893100"/>
          </a:xfrm>
          <a:prstGeom prst="rect">
            <a:avLst/>
          </a:prstGeom>
          <a:noFill/>
        </p:spPr>
        <p:txBody>
          <a:bodyPr wrap="square" lIns="91440" tIns="45720" rIns="91440" bIns="45720" rtlCol="0" anchor="t">
            <a:spAutoFit/>
          </a:bodyPr>
          <a:lstStyle/>
          <a:p>
            <a:r>
              <a:rPr lang="en-US" sz="1400" dirty="0">
                <a:solidFill>
                  <a:schemeClr val="accent3"/>
                </a:solidFill>
              </a:rPr>
              <a:t>Interviewers are responsible for the following:</a:t>
            </a:r>
          </a:p>
          <a:p>
            <a:pPr marL="285750" indent="-285750">
              <a:buFont typeface="Arial" panose="020B0604020202020204" pitchFamily="34" charset="0"/>
              <a:buChar char="•"/>
            </a:pPr>
            <a:r>
              <a:rPr lang="en-US" sz="1400" dirty="0">
                <a:solidFill>
                  <a:schemeClr val="accent3"/>
                </a:solidFill>
              </a:rPr>
              <a:t>Filling out the Pinpoint Comment Section within 1 business day of an interview</a:t>
            </a:r>
            <a:endParaRPr lang="en-US" sz="1400" dirty="0">
              <a:solidFill>
                <a:schemeClr val="accent3"/>
              </a:solidFill>
              <a:cs typeface="Calibri"/>
            </a:endParaRPr>
          </a:p>
          <a:p>
            <a:pPr marL="285750" indent="-285750">
              <a:buFont typeface="Arial" panose="020B0604020202020204" pitchFamily="34" charset="0"/>
              <a:buChar char="•"/>
            </a:pPr>
            <a:r>
              <a:rPr lang="en-US" sz="1400" dirty="0">
                <a:solidFill>
                  <a:schemeClr val="accent3"/>
                </a:solidFill>
              </a:rPr>
              <a:t>Debriefing with any additional interviewers in a timely manner </a:t>
            </a:r>
          </a:p>
          <a:p>
            <a:pPr marL="285750" indent="-285750">
              <a:buFont typeface="Arial" panose="020B0604020202020204" pitchFamily="34" charset="0"/>
              <a:buChar char="•"/>
            </a:pPr>
            <a:r>
              <a:rPr lang="en-US" sz="1400" dirty="0">
                <a:solidFill>
                  <a:schemeClr val="accent3"/>
                </a:solidFill>
              </a:rPr>
              <a:t>Ensuring the Recruiting Team is notified about next steps </a:t>
            </a:r>
            <a:endParaRPr lang="en-US" sz="1400" dirty="0">
              <a:solidFill>
                <a:schemeClr val="accent3"/>
              </a:solidFill>
              <a:cs typeface="Calibri"/>
            </a:endParaRPr>
          </a:p>
          <a:p>
            <a:pPr marL="285750" indent="-285750">
              <a:buFont typeface="Arial" panose="020B0604020202020204" pitchFamily="34" charset="0"/>
              <a:buChar char="•"/>
            </a:pPr>
            <a:r>
              <a:rPr lang="en-US" sz="1400" dirty="0">
                <a:solidFill>
                  <a:schemeClr val="accent3"/>
                </a:solidFill>
              </a:rPr>
              <a:t>Keeping calendars up to date so interviews can be accurately scheduled</a:t>
            </a:r>
            <a:endParaRPr lang="en-US" sz="1400" dirty="0">
              <a:solidFill>
                <a:schemeClr val="accent3"/>
              </a:solidFill>
              <a:cs typeface="Calibri"/>
            </a:endParaRPr>
          </a:p>
          <a:p>
            <a:pPr marL="285750" indent="-285750">
              <a:buFont typeface="Arial" panose="020B0604020202020204" pitchFamily="34" charset="0"/>
              <a:buChar char="•"/>
            </a:pPr>
            <a:r>
              <a:rPr lang="en-US" sz="1400" dirty="0">
                <a:solidFill>
                  <a:schemeClr val="accent3"/>
                </a:solidFill>
              </a:rPr>
              <a:t>Swiftly articulating gaps or recommendations for improvement in the interview process </a:t>
            </a:r>
            <a:endParaRPr lang="en-US" sz="1400" dirty="0">
              <a:solidFill>
                <a:schemeClr val="accent3"/>
              </a:solidFill>
              <a:cs typeface="Calibri"/>
            </a:endParaRPr>
          </a:p>
          <a:p>
            <a:pPr marL="285750" indent="-285750">
              <a:buFont typeface="Arial" panose="020B0604020202020204" pitchFamily="34" charset="0"/>
              <a:buChar char="•"/>
            </a:pPr>
            <a:endParaRPr lang="en-US" sz="1400" dirty="0">
              <a:solidFill>
                <a:schemeClr val="accent3"/>
              </a:solidFill>
            </a:endParaRPr>
          </a:p>
          <a:p>
            <a:pPr marL="285750" indent="-285750">
              <a:buFont typeface="Arial" panose="020B0604020202020204" pitchFamily="34" charset="0"/>
              <a:buChar char="•"/>
            </a:pPr>
            <a:endParaRPr lang="en-US" sz="1400" dirty="0">
              <a:solidFill>
                <a:schemeClr val="accent3"/>
              </a:solidFill>
            </a:endParaRPr>
          </a:p>
        </p:txBody>
      </p:sp>
    </p:spTree>
    <p:extLst>
      <p:ext uri="{BB962C8B-B14F-4D97-AF65-F5344CB8AC3E}">
        <p14:creationId xmlns:p14="http://schemas.microsoft.com/office/powerpoint/2010/main" val="3518504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6ADE15-E210-498A-89D4-809BD34974DD}"/>
              </a:ext>
            </a:extLst>
          </p:cNvPr>
          <p:cNvSpPr>
            <a:spLocks noGrp="1"/>
          </p:cNvSpPr>
          <p:nvPr>
            <p:ph type="sldNum" sz="quarter" idx="12"/>
          </p:nvPr>
        </p:nvSpPr>
        <p:spPr/>
        <p:txBody>
          <a:bodyPr/>
          <a:lstStyle/>
          <a:p>
            <a:fld id="{069D06AC-0EEC-4315-9931-3E121FDFD7F4}" type="slidenum">
              <a:rPr lang="en-US" smtClean="0"/>
              <a:pPr/>
              <a:t>9</a:t>
            </a:fld>
            <a:endParaRPr lang="en-US"/>
          </a:p>
        </p:txBody>
      </p:sp>
      <p:sp>
        <p:nvSpPr>
          <p:cNvPr id="3" name="Title 2">
            <a:extLst>
              <a:ext uri="{FF2B5EF4-FFF2-40B4-BE49-F238E27FC236}">
                <a16:creationId xmlns:a16="http://schemas.microsoft.com/office/drawing/2014/main" id="{582D4222-84E1-401F-A314-C21D2A990393}"/>
              </a:ext>
            </a:extLst>
          </p:cNvPr>
          <p:cNvSpPr>
            <a:spLocks noGrp="1"/>
          </p:cNvSpPr>
          <p:nvPr>
            <p:ph type="title"/>
          </p:nvPr>
        </p:nvSpPr>
        <p:spPr/>
        <p:txBody>
          <a:bodyPr>
            <a:normAutofit/>
          </a:bodyPr>
          <a:lstStyle/>
          <a:p>
            <a:pPr lvl="1"/>
            <a:r>
              <a:rPr lang="en-US" sz="2400" b="1">
                <a:latin typeface="+mj-lt"/>
              </a:rPr>
              <a:t>Interviewer Expectations Continued</a:t>
            </a:r>
          </a:p>
        </p:txBody>
      </p:sp>
      <p:sp>
        <p:nvSpPr>
          <p:cNvPr id="4" name="Content Placeholder 2">
            <a:extLst>
              <a:ext uri="{FF2B5EF4-FFF2-40B4-BE49-F238E27FC236}">
                <a16:creationId xmlns:a16="http://schemas.microsoft.com/office/drawing/2014/main" id="{F30CD218-F2CC-486F-9BE0-FD2A71EF03C8}"/>
              </a:ext>
            </a:extLst>
          </p:cNvPr>
          <p:cNvSpPr txBox="1">
            <a:spLocks/>
          </p:cNvSpPr>
          <p:nvPr/>
        </p:nvSpPr>
        <p:spPr>
          <a:xfrm>
            <a:off x="647999" y="1890074"/>
            <a:ext cx="7848003" cy="4369324"/>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75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endParaRPr lang="en-US" sz="1800"/>
          </a:p>
        </p:txBody>
      </p:sp>
      <p:sp>
        <p:nvSpPr>
          <p:cNvPr id="5" name="Content Placeholder 2">
            <a:extLst>
              <a:ext uri="{FF2B5EF4-FFF2-40B4-BE49-F238E27FC236}">
                <a16:creationId xmlns:a16="http://schemas.microsoft.com/office/drawing/2014/main" id="{CF4C5E04-0AF9-4574-91ED-6C7560593572}"/>
              </a:ext>
            </a:extLst>
          </p:cNvPr>
          <p:cNvSpPr txBox="1">
            <a:spLocks/>
          </p:cNvSpPr>
          <p:nvPr/>
        </p:nvSpPr>
        <p:spPr>
          <a:xfrm>
            <a:off x="647998" y="1626124"/>
            <a:ext cx="7848003" cy="4369324"/>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75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sz="1400"/>
              <a:t>Throughout the interview process, there are critical steps that an interviewer must take before and after an interview to keep the process running smoothly. As an interviewer, you will be expected to do the following: </a:t>
            </a:r>
            <a:endParaRPr lang="en-US" sz="1400" b="1" u="sng"/>
          </a:p>
        </p:txBody>
      </p:sp>
      <p:graphicFrame>
        <p:nvGraphicFramePr>
          <p:cNvPr id="9" name="Diagram 8">
            <a:extLst>
              <a:ext uri="{FF2B5EF4-FFF2-40B4-BE49-F238E27FC236}">
                <a16:creationId xmlns:a16="http://schemas.microsoft.com/office/drawing/2014/main" id="{6CB2E282-EB30-4696-9DDB-61099CFAEFEB}"/>
              </a:ext>
            </a:extLst>
          </p:cNvPr>
          <p:cNvGraphicFramePr/>
          <p:nvPr>
            <p:extLst>
              <p:ext uri="{D42A27DB-BD31-4B8C-83A1-F6EECF244321}">
                <p14:modId xmlns:p14="http://schemas.microsoft.com/office/powerpoint/2010/main" val="1988197911"/>
              </p:ext>
            </p:extLst>
          </p:nvPr>
        </p:nvGraphicFramePr>
        <p:xfrm>
          <a:off x="771708" y="2347308"/>
          <a:ext cx="746561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8909313"/>
      </p:ext>
    </p:extLst>
  </p:cSld>
  <p:clrMapOvr>
    <a:masterClrMapping/>
  </p:clrMapOvr>
</p:sld>
</file>

<file path=ppt/theme/theme1.xml><?xml version="1.0" encoding="utf-8"?>
<a:theme xmlns:a="http://schemas.openxmlformats.org/drawingml/2006/main" name="Headers and Logos">
  <a:themeElements>
    <a:clrScheme name="KENWAY_RGB">
      <a:dk1>
        <a:srgbClr val="000000"/>
      </a:dk1>
      <a:lt1>
        <a:srgbClr val="FFFFFF"/>
      </a:lt1>
      <a:dk2>
        <a:srgbClr val="900507"/>
      </a:dk2>
      <a:lt2>
        <a:srgbClr val="E9EAE2"/>
      </a:lt2>
      <a:accent1>
        <a:srgbClr val="660507"/>
      </a:accent1>
      <a:accent2>
        <a:srgbClr val="B3D1EB"/>
      </a:accent2>
      <a:accent3>
        <a:srgbClr val="58585B"/>
      </a:accent3>
      <a:accent4>
        <a:srgbClr val="B45C45"/>
      </a:accent4>
      <a:accent5>
        <a:srgbClr val="E9EAE2"/>
      </a:accent5>
      <a:accent6>
        <a:srgbClr val="407FC2"/>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emeKenwayWhite">
  <a:themeElements>
    <a:clrScheme name="KENWAY_RGB">
      <a:dk1>
        <a:srgbClr val="000000"/>
      </a:dk1>
      <a:lt1>
        <a:srgbClr val="FFFFFF"/>
      </a:lt1>
      <a:dk2>
        <a:srgbClr val="900507"/>
      </a:dk2>
      <a:lt2>
        <a:srgbClr val="E9EAE2"/>
      </a:lt2>
      <a:accent1>
        <a:srgbClr val="660507"/>
      </a:accent1>
      <a:accent2>
        <a:srgbClr val="B3D1EB"/>
      </a:accent2>
      <a:accent3>
        <a:srgbClr val="58585B"/>
      </a:accent3>
      <a:accent4>
        <a:srgbClr val="B45C45"/>
      </a:accent4>
      <a:accent5>
        <a:srgbClr val="E9EAE2"/>
      </a:accent5>
      <a:accent6>
        <a:srgbClr val="407FC2"/>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KenwayPPT" id="{6E364169-3E84-46FE-80FF-51B78296E364}" vid="{D2006C94-BCB2-434F-A536-4A0BF479B538}"/>
    </a:ext>
  </a:extLst>
</a:theme>
</file>

<file path=ppt/theme/theme3.xml><?xml version="1.0" encoding="utf-8"?>
<a:theme xmlns:a="http://schemas.openxmlformats.org/drawingml/2006/main" name="1_ThemeKenwayWhite">
  <a:themeElements>
    <a:clrScheme name="KENWAY_RGB">
      <a:dk1>
        <a:srgbClr val="000000"/>
      </a:dk1>
      <a:lt1>
        <a:srgbClr val="FFFFFF"/>
      </a:lt1>
      <a:dk2>
        <a:srgbClr val="900507"/>
      </a:dk2>
      <a:lt2>
        <a:srgbClr val="E9EAE2"/>
      </a:lt2>
      <a:accent1>
        <a:srgbClr val="660507"/>
      </a:accent1>
      <a:accent2>
        <a:srgbClr val="B3D1EB"/>
      </a:accent2>
      <a:accent3>
        <a:srgbClr val="58585B"/>
      </a:accent3>
      <a:accent4>
        <a:srgbClr val="B45C45"/>
      </a:accent4>
      <a:accent5>
        <a:srgbClr val="E9EAE2"/>
      </a:accent5>
      <a:accent6>
        <a:srgbClr val="407FC2"/>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KenwayPPT" id="{6E364169-3E84-46FE-80FF-51B78296E364}" vid="{D2006C94-BCB2-434F-A536-4A0BF479B53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1894e7c2-8d5f-4e58-a4de-87c68145d846">
      <UserInfo>
        <DisplayName>Amy Ehrmantraut</DisplayName>
        <AccountId>14</AccountId>
        <AccountType/>
      </UserInfo>
      <UserInfo>
        <DisplayName>Greystone</DisplayName>
        <AccountId>1179</AccountId>
        <AccountType/>
      </UserInfo>
    </SharedWithUsers>
    <TaxCatchAll xmlns="1894e7c2-8d5f-4e58-a4de-87c68145d846" xsi:nil="true"/>
    <Audience xmlns="fc0d603e-4676-4ab5-b252-276b827f45b5">HR Consultant</Audience>
    <lcf76f155ced4ddcb4097134ff3c332f xmlns="fc0d603e-4676-4ab5-b252-276b827f45b5">
      <Terms xmlns="http://schemas.microsoft.com/office/infopath/2007/PartnerControls"/>
    </lcf76f155ced4ddcb4097134ff3c332f>
    <Content_x0020_Type xmlns="fc0d603e-4676-4ab5-b252-276b827f45b5">How-to</Content_x0020_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368473794E7EF4DBF3B9699FBC751CF" ma:contentTypeVersion="20" ma:contentTypeDescription="Create a new document." ma:contentTypeScope="" ma:versionID="dd71bc6dda39eb3c84fdf5a9891f9cd0">
  <xsd:schema xmlns:xsd="http://www.w3.org/2001/XMLSchema" xmlns:xs="http://www.w3.org/2001/XMLSchema" xmlns:p="http://schemas.microsoft.com/office/2006/metadata/properties" xmlns:ns2="1894e7c2-8d5f-4e58-a4de-87c68145d846" xmlns:ns3="fc0d603e-4676-4ab5-b252-276b827f45b5" targetNamespace="http://schemas.microsoft.com/office/2006/metadata/properties" ma:root="true" ma:fieldsID="25dac1feafffefa2569f48a0cbca8adf" ns2:_="" ns3:_="">
    <xsd:import namespace="1894e7c2-8d5f-4e58-a4de-87c68145d846"/>
    <xsd:import namespace="fc0d603e-4676-4ab5-b252-276b827f45b5"/>
    <xsd:element name="properties">
      <xsd:complexType>
        <xsd:sequence>
          <xsd:element name="documentManagement">
            <xsd:complexType>
              <xsd:all>
                <xsd:element ref="ns2:SharedWithUsers" minOccurs="0"/>
                <xsd:element ref="ns2:SharedWithDetails" minOccurs="0"/>
                <xsd:element ref="ns3:Content_x0020_Type" minOccurs="0"/>
                <xsd:element ref="ns3:Audience" minOccurs="0"/>
                <xsd:element ref="ns3:MediaServiceMetadata" minOccurs="0"/>
                <xsd:element ref="ns3:MediaServiceFastMetadata" minOccurs="0"/>
                <xsd:element ref="ns3:MediaServiceDateTaken" minOccurs="0"/>
                <xsd:element ref="ns3:MediaServiceEventHashCode" minOccurs="0"/>
                <xsd:element ref="ns3:MediaServiceGenerationTime" minOccurs="0"/>
                <xsd:element ref="ns3:MediaServiceAutoKeyPoints" minOccurs="0"/>
                <xsd:element ref="ns3:MediaServiceKeyPoints" minOccurs="0"/>
                <xsd:element ref="ns3:MediaServiceAutoTags" minOccurs="0"/>
                <xsd:element ref="ns3:MediaServiceOCR" minOccurs="0"/>
                <xsd:element ref="ns3:MediaLengthInSeconds" minOccurs="0"/>
                <xsd:element ref="ns3:lcf76f155ced4ddcb4097134ff3c332f" minOccurs="0"/>
                <xsd:element ref="ns2:TaxCatchAll"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94e7c2-8d5f-4e58-a4de-87c68145d84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4" nillable="true" ma:displayName="Taxonomy Catch All Column" ma:hidden="true" ma:list="{fdecb7a6-f5d9-445c-bd6b-65109ffbb72a}" ma:internalName="TaxCatchAll" ma:showField="CatchAllData" ma:web="1894e7c2-8d5f-4e58-a4de-87c68145d84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c0d603e-4676-4ab5-b252-276b827f45b5" elementFormDefault="qualified">
    <xsd:import namespace="http://schemas.microsoft.com/office/2006/documentManagement/types"/>
    <xsd:import namespace="http://schemas.microsoft.com/office/infopath/2007/PartnerControls"/>
    <xsd:element name="Content_x0020_Type" ma:index="10" nillable="true" ma:displayName="Content Type" ma:default="How-to" ma:format="Dropdown" ma:internalName="Content_x0020_Type">
      <xsd:simpleType>
        <xsd:restriction base="dms:Choice">
          <xsd:enumeration value="Checklist"/>
          <xsd:enumeration value="Form"/>
          <xsd:enumeration value="How-to"/>
          <xsd:enumeration value="Template"/>
          <xsd:enumeration value="Training"/>
          <xsd:enumeration value="Supporting Documentation"/>
        </xsd:restriction>
      </xsd:simpleType>
    </xsd:element>
    <xsd:element name="Audience" ma:index="11" nillable="true" ma:displayName="Audience" ma:default="HR Consultant" ma:format="Dropdown" ma:internalName="Audience">
      <xsd:simpleType>
        <xsd:restriction base="dms:Choice">
          <xsd:enumeration value="HR Consultant"/>
          <xsd:enumeration value="E&amp;O Liaison"/>
        </xsd:restriction>
      </xsd:simpleType>
    </xsd:element>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AutoTags" ma:index="19" nillable="true" ma:displayName="Tags" ma:internalName="MediaServiceAutoTag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463630f-fa9a-40ee-8f18-dd84a75c58de"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84DA5C-13DF-431E-A53F-445F56B125D3}">
  <ds:schemaRefs>
    <ds:schemaRef ds:uri="http://schemas.microsoft.com/office/infopath/2007/PartnerControls"/>
    <ds:schemaRef ds:uri="http://purl.org/dc/dcmitype/"/>
    <ds:schemaRef ds:uri="http://purl.org/dc/elements/1.1/"/>
    <ds:schemaRef ds:uri="http://purl.org/dc/terms/"/>
    <ds:schemaRef ds:uri="http://schemas.microsoft.com/office/2006/metadata/properties"/>
    <ds:schemaRef ds:uri="http://schemas.microsoft.com/office/2006/documentManagement/types"/>
    <ds:schemaRef ds:uri="1894e7c2-8d5f-4e58-a4de-87c68145d846"/>
    <ds:schemaRef ds:uri="http://www.w3.org/XML/1998/namespace"/>
    <ds:schemaRef ds:uri="http://schemas.openxmlformats.org/package/2006/metadata/core-properties"/>
    <ds:schemaRef ds:uri="c0bc432c-4b6a-461c-a30a-d68f849c405c"/>
    <ds:schemaRef ds:uri="fc0d603e-4676-4ab5-b252-276b827f45b5"/>
  </ds:schemaRefs>
</ds:datastoreItem>
</file>

<file path=customXml/itemProps2.xml><?xml version="1.0" encoding="utf-8"?>
<ds:datastoreItem xmlns:ds="http://schemas.openxmlformats.org/officeDocument/2006/customXml" ds:itemID="{C1DB5289-84F6-4744-8221-02668B6DA562}">
  <ds:schemaRefs>
    <ds:schemaRef ds:uri="http://schemas.microsoft.com/sharepoint/v3/contenttype/forms"/>
  </ds:schemaRefs>
</ds:datastoreItem>
</file>

<file path=customXml/itemProps3.xml><?xml version="1.0" encoding="utf-8"?>
<ds:datastoreItem xmlns:ds="http://schemas.openxmlformats.org/officeDocument/2006/customXml" ds:itemID="{D390C870-0ED7-4F69-BEB6-B483EE3A2F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94e7c2-8d5f-4e58-a4de-87c68145d846"/>
    <ds:schemaRef ds:uri="fc0d603e-4676-4ab5-b252-276b827f45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ThemeKenwayWhite&amp;Blue</Template>
  <TotalTime>475</TotalTime>
  <Words>3049</Words>
  <Application>Microsoft Office PowerPoint</Application>
  <PresentationFormat>On-screen Show (4:3)</PresentationFormat>
  <Paragraphs>310</Paragraphs>
  <Slides>18</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18</vt:i4>
      </vt:variant>
    </vt:vector>
  </HeadingPairs>
  <TitlesOfParts>
    <vt:vector size="24" baseType="lpstr">
      <vt:lpstr>Arial</vt:lpstr>
      <vt:lpstr>Calibri</vt:lpstr>
      <vt:lpstr>Calibri Light</vt:lpstr>
      <vt:lpstr>Headers and Logos</vt:lpstr>
      <vt:lpstr>ThemeKenwayWhite</vt:lpstr>
      <vt:lpstr>1_ThemeKenwayWhite</vt:lpstr>
      <vt:lpstr>Recruitment Playbook</vt:lpstr>
      <vt:lpstr>HR Recruitment Playbook: Table of Contents  </vt:lpstr>
      <vt:lpstr>Interview Process </vt:lpstr>
      <vt:lpstr>Interviewer Expectations and Qualifications: Base Requirements</vt:lpstr>
      <vt:lpstr>Interviewer Expectations and Qualifications: Formal Interview </vt:lpstr>
      <vt:lpstr>PowerPoint Presentation</vt:lpstr>
      <vt:lpstr>Skyline Qualifications </vt:lpstr>
      <vt:lpstr>Interviewer Expectations </vt:lpstr>
      <vt:lpstr>Interviewer Expectations Continued</vt:lpstr>
      <vt:lpstr>Remote vs Chicago interviews</vt:lpstr>
      <vt:lpstr>Candidate Core Traits </vt:lpstr>
      <vt:lpstr>Recruiting Channels </vt:lpstr>
      <vt:lpstr>Funnel Metrics </vt:lpstr>
      <vt:lpstr>Job Campaigns </vt:lpstr>
      <vt:lpstr>Candidate Data </vt:lpstr>
      <vt:lpstr>LinkedIn / Referral Requests </vt:lpstr>
      <vt:lpstr>Appendix</vt:lpstr>
      <vt:lpstr>Additional Info for Out of State Candidates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Kyle Finke</dc:creator>
  <cp:lastModifiedBy>Sarab</cp:lastModifiedBy>
  <cp:revision>98</cp:revision>
  <dcterms:created xsi:type="dcterms:W3CDTF">2018-11-05T14:31:50Z</dcterms:created>
  <dcterms:modified xsi:type="dcterms:W3CDTF">2024-06-18T19:53:14Z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ContentTypeId">
    <vt:lpwstr>0x0101003368473794E7EF4DBF3B9699FBC751CF</vt:lpwstr>
  </property>
  <property fmtid="{D5CDD505-2E9C-101B-9397-08002B2CF9AE}" pid="4" name="MediaServiceImageTags">
    <vt:lpwstr/>
  </property>
</Properties>
</file>